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73" r:id="rId3"/>
    <p:sldId id="274" r:id="rId4"/>
    <p:sldId id="275" r:id="rId5"/>
    <p:sldId id="279" r:id="rId6"/>
    <p:sldId id="276" r:id="rId7"/>
    <p:sldId id="280" r:id="rId8"/>
    <p:sldId id="277" r:id="rId9"/>
    <p:sldId id="281" r:id="rId10"/>
    <p:sldId id="278" r:id="rId11"/>
    <p:sldId id="282" r:id="rId12"/>
    <p:sldId id="270" r:id="rId13"/>
    <p:sldId id="271" r:id="rId14"/>
    <p:sldId id="272" r:id="rId15"/>
    <p:sldId id="283" r:id="rId16"/>
    <p:sldId id="284" r:id="rId17"/>
    <p:sldId id="285" r:id="rId18"/>
    <p:sldId id="287" r:id="rId19"/>
    <p:sldId id="288" r:id="rId20"/>
    <p:sldId id="286" r:id="rId21"/>
    <p:sldId id="289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9787219-EFD6-4CDD-A4B4-6E03BDD191C1}">
          <p14:sldIdLst>
            <p14:sldId id="258"/>
          </p14:sldIdLst>
        </p14:section>
        <p14:section name="Sección sin título" id="{085BD249-7B7F-4205-883E-A3675BCEA889}">
          <p14:sldIdLst>
            <p14:sldId id="273"/>
            <p14:sldId id="274"/>
            <p14:sldId id="275"/>
            <p14:sldId id="279"/>
            <p14:sldId id="276"/>
            <p14:sldId id="280"/>
            <p14:sldId id="277"/>
            <p14:sldId id="281"/>
            <p14:sldId id="278"/>
            <p14:sldId id="282"/>
            <p14:sldId id="270"/>
            <p14:sldId id="271"/>
            <p14:sldId id="272"/>
            <p14:sldId id="283"/>
            <p14:sldId id="284"/>
            <p14:sldId id="285"/>
            <p14:sldId id="287"/>
            <p14:sldId id="288"/>
            <p14:sldId id="286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>
        <p:scale>
          <a:sx n="76" d="100"/>
          <a:sy n="76" d="100"/>
        </p:scale>
        <p:origin x="-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EEBDA6D-DC69-4DCE-BAF7-6763517D3376}" type="datetimeFigureOut">
              <a:rPr lang="es-ES"/>
              <a:t>25/10/2014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B2977E94-A6AB-4E02-8E43-E89F9CF4757F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37F6C43-988E-4257-9A1C-C162EF036D58}" type="datetimeFigureOut">
              <a:t>25/10/2014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DED491D0-8E1B-49C7-849B-A28568D9449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 latinLnBrk="0">
              <a:lnSpc>
                <a:spcPct val="90000"/>
              </a:lnSpc>
              <a:defRPr lang="es-ES" sz="6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s-ES" sz="2400"/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 latinLnBrk="0">
              <a:lnSpc>
                <a:spcPct val="90000"/>
              </a:lnSpc>
              <a:defRPr lang="es-ES" sz="5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es-ES" sz="3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 latinLnBrk="0">
              <a:defRPr lang="es-ES" sz="22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 latinLnBrk="0">
              <a:spcBef>
                <a:spcPts val="1500"/>
              </a:spcBef>
              <a:buNone/>
              <a:defRPr lang="es-ES" sz="22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latinLnBrk="0">
              <a:defRPr lang="es-ES" sz="3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22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</a:t>
            </a:r>
          </a:p>
          <a:p>
            <a:pPr lvl="6"/>
            <a:r>
              <a:rPr lang="es-ES"/>
              <a:t>Séptimo</a:t>
            </a:r>
          </a:p>
          <a:p>
            <a:pPr lvl="7"/>
            <a:r>
              <a:rPr lang="es-ES"/>
              <a:t>Octavo</a:t>
            </a:r>
          </a:p>
          <a:p>
            <a:pPr lvl="8"/>
            <a:r>
              <a:rPr lang="es-ES"/>
              <a:t>Noveno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t>25/10/2014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s-ES"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lang="es-ES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cnologiapirineos.blogspot.com/2012/02/mecanismo-pinon-cadena-la-bicicleta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sicaqt.blogspot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hismesmundo.com/queres-conocer-como-funciona-el-sistema-de-poleas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Mecanismo de transmisión de movimiento </a:t>
            </a:r>
            <a:r>
              <a:rPr lang="es-CO" dirty="0"/>
              <a:t/>
            </a:r>
            <a:br>
              <a:rPr lang="es-CO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903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 dirty="0" smtClean="0"/>
              <a:t>Grupo 4</a:t>
            </a:r>
            <a:endParaRPr lang="es-CO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A este grupo lo vamos a clasificar como dentro de Otros Mecanismos. En este grupo incluimos</a:t>
            </a:r>
            <a:r>
              <a:rPr lang="es-CO" dirty="0" smtClean="0"/>
              <a:t>:</a:t>
            </a:r>
          </a:p>
          <a:p>
            <a:r>
              <a:rPr lang="es-CO" dirty="0" smtClean="0"/>
              <a:t>Los </a:t>
            </a:r>
            <a:r>
              <a:rPr lang="es-CO" dirty="0"/>
              <a:t>Frenos que se utilizan para regular el movimiento. </a:t>
            </a:r>
            <a:r>
              <a:rPr lang="es-CO" dirty="0" smtClean="0"/>
              <a:t>                                     Tenemos </a:t>
            </a:r>
            <a:r>
              <a:rPr lang="es-CO" dirty="0"/>
              <a:t>3 tipos: de disco, de cinta y de tambor</a:t>
            </a:r>
            <a:r>
              <a:rPr lang="es-CO" dirty="0" smtClean="0"/>
              <a:t>.</a:t>
            </a:r>
          </a:p>
          <a:p>
            <a:r>
              <a:rPr lang="es-CO" dirty="0" smtClean="0"/>
              <a:t>Mecanismos </a:t>
            </a:r>
            <a:r>
              <a:rPr lang="es-CO" dirty="0"/>
              <a:t>para acoplar o desacoplar ejes: embragues, juntas oldham, juntas cardam</a:t>
            </a:r>
            <a:r>
              <a:rPr lang="es-CO" dirty="0" smtClean="0"/>
              <a:t>.</a:t>
            </a:r>
          </a:p>
          <a:p>
            <a:r>
              <a:rPr lang="es-CO" dirty="0" smtClean="0"/>
              <a:t>Mecanismos </a:t>
            </a:r>
            <a:r>
              <a:rPr lang="es-CO" dirty="0"/>
              <a:t>que acumulan </a:t>
            </a:r>
            <a:r>
              <a:rPr lang="es-CO" dirty="0" smtClean="0"/>
              <a:t>energía: muelles </a:t>
            </a:r>
            <a:r>
              <a:rPr lang="es-CO" dirty="0"/>
              <a:t>y </a:t>
            </a:r>
            <a:r>
              <a:rPr lang="es-CO" dirty="0" smtClean="0"/>
              <a:t>amortiguadores.</a:t>
            </a:r>
          </a:p>
          <a:p>
            <a:r>
              <a:rPr lang="es-CO" dirty="0" smtClean="0"/>
              <a:t>Mecanismos </a:t>
            </a:r>
            <a:r>
              <a:rPr lang="es-CO" dirty="0"/>
              <a:t>que se usan de soporte: cojinetes y rodamientos.</a:t>
            </a:r>
          </a:p>
        </p:txBody>
      </p:sp>
    </p:spTree>
    <p:extLst>
      <p:ext uri="{BB962C8B-B14F-4D97-AF65-F5344CB8AC3E}">
        <p14:creationId xmlns:p14="http://schemas.microsoft.com/office/powerpoint/2010/main" val="6104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10" y="1218524"/>
            <a:ext cx="3875044" cy="399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51" y="2202754"/>
            <a:ext cx="3397033" cy="237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26">
            <a:off x="2937223" y="1189973"/>
            <a:ext cx="3016326" cy="202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QSEBUSEhQVFRUUFxkYFxcVFRgWFxYWFxwdGhgZFxUYHCYgGBojHRUbHy8gIykpLCwtFx8yNTAqNSYrLCkBCQoKDgwNGg8OGSkkHiQ1KzU1NSw1KTU1KTE1NSo1NTUwMTU1NTYvMTUtMC8sKiwwLTUvNTY2KSwsKjQsLTU2L//AABEIAP4AxgMBIgACEQEDEQH/xAAcAAEAAgMBAQEAAAAAAAAAAAAABQYDBAcBAgj/xABQEAACAQMCAgUGBwwIBAYDAAABAgMABBESIQUxBhMiQVEHFDJhcZEjQlJUgaHSFRZTYnKCkpOUscHCJDM0Y6Kyw9FDg6OzCBc1c+HydNPw/8QAGwEBAAIDAQEAAAAAAAAAAAAAAAQFAQMGAgf/xAApEQEAAQMCBAUFAQAAAAAAAAAAAQIDEQQhBRJBURMUIjGRUmFx0eEG/9oADAMBAAIRAxEAPwDuNKUoFKUoFKUoFKUoFKUoFKUoFKoPSbylScO4ksN3AFspgojuV1EhsdvWOWAe4bgYO+cC+RShlDKQVYAgg5BB3BBHMUH1SqJ0z8pD8MvoUuLc+ZSrg3C5JSTJz2RzAGCV5kEkZxirvb3CyIrowdHAZWUgqykZBBGxBHfQZKVSemflI+5l3Ck9s/msw3uVbOh8nKmMLvgAMd8kE4B04NxtrlZEWSNg6OAyspBVlO4II5gigy0qk9NvKO3DLmFZrV2tZcA3KvnQ++V6vTuQAG5gkZxnSRVws7xJY1liZXRwGVlOQwPIg0GalKUClKUClKUClKUClKUClKUClKUClKUClKUFd6Xy8Pljazv5rdRIoISWaON9yQroGIIOQcMPA+uucdFOl33Fuhw+4uI7mwkJNvcJIrmEZ9GQKTpUZGe4ZyNs4v8A0j8mVhfz9fdRM8mkLnrZFAVeQCqwA5n31FHyF8J+bt+vl+1QWHjU1heQPBPLbyRyDBHWp9BU52YcwRXLOAdIX6P3gs5ZRc8NmYmKRGDtASdzpXJAyw1IOedS76lNx/8AInhP4B/10n2qw3PkG4WUbRFIGwdJ65zg42O58aC28VWzvbdoZnhlilX8IpyDuGUg7EcwRXKuEcal6OXYtZnNxw2diYpFOpoSTv2V9uWQc/SXfUp4W6kEgjBGxB2IPrFdf8jfk6seJWcslyjmWOYrlZGXsFFK5A78lt6Dt1/Ha3tsYpDFNBMo21AqyndWVgdjyIYbjYiuS2l7cdGroROzXPC537DAhniY7kYHJwBkgbOBkYOQLSfIHwv5E365q8/8geF/Im/XH/agv1jxKKaNZYpFdHAZWUggg1sA1zg+QDhfyZ/1p/2q1dEOhcHDYnhtteh31nW2o6sBdjgbYUUE9SlKBSlKBSlKBSlKBSlKBSlKBSlKBSlKBSlKBSlKD8e+UHhpg4reRHAxPIwx8hzrT/Cwrov/AIa+JAXF3bk7vGkgHd8GxVvp+FH/APCoT/xA8MEXFzIAfh4Y3J7iy5jOPojX3+utLyHcSMXGoR3TLJGfpUsP8SLQfqWlKUClKUClKUClKUClKUClKUClKr3E+mcaSGGBGuJl2ZY8COI/3szdlTy7A1Pgg6cUFhpVKk4lfSZzNFACNlhi6x0Pf8NMSr7/AN0PZWheTzxIZJOKTxqObOlmFydgN7fme4UF+vL2OJDJK6RovpO7BVGTgZZjgbkD6ajz0usvnlt+vj+1XNbzpLdX8PUwEXMRkRuse2WJD1Tq2l2d8YLIQcRahkYG2+SO7lgcK2qIk7DDSQN+THqLJ2UOBE5xksyCg6N991l88tf18f2qffdZfPLb9fH9qqPd3Ju7cwrKbeSVVKSRtrRx6RMMqlesUgEHBVwN8DINb/BLB4LdIpJWmZc5kbOTkk95JwM4GSTgc6C0/ffZfPLX9fF9qn332Xzy1/XxfaqBhuA41KwYeKkEe8VB9JLO+d4zZzxxoPTD95zz9BtQxtpyvfvuCoXn777L55a/r4vtV7991l88tf18X2qhATXuaDmv/iHuoJ1tJoJ4ZShkRhHIjnDaWUkKTgdlvfXKui3EfN762nJwIp43J/FVwW+jGa6Z5UuD3zwTySSI9tG4dEGAVXOhcLo1agHOSWwRk+AHH6D9x0qrdCOl4ureDrFMcrxIwBOpZRpBJjbvI3ypwwwdiMMbTQKUpQKUpQKUpQKUpQKUrnnlJ6SSPIvC7RsSzD4Zxn4KIjOMjGCRud86cAYLqQGTi3SZ76Vre0k0W0ZKzzo3wkjfgoWHoDxf0sYK4BVm2LSzSJFjiVURRhVUYAHsrFwrhiW8KQxjCoPVkk7ljjvJJJ9tbdBC9Juk6Wceca5W/q4xzY8snAJC59RJ5AE1E8K6JPcMLniRMkhB0wH+rjDdxQbcttO4+UXIBHnRnozM1w95fD4UnsR6gwU8tWRtpUbIBy3J7R2uNBF8c49FZxapPA6EXGWx4DkFG2SdhkeIFVzhvB7jiDrcXpKQqdUcCkgHvUnvwNu0e02+NC7Nl4f0SllvXur3SQD2EB1ZwToB7hGo3C8ySScb6rlQVLitktuVVnDRTNpCSPgl/SXt5BWUEZWYHOca8nEiyNnOJke1uMusisgY9gyrjDpIFx1c6g9oDAI7S4GVSNi6KTT3rXF6Y2jQsIogdSlc9kEEYAwAzcyzc8KoBy3/AA9420KzHPajIHbZE30hjkGeL0kLemgKMDhnAb0Nta8NgdhmONm1MSXkZnICjA3JOFGwHdUhwzisVxGJIm1KSQMgqcjmCrAEHvwRUTc8cSSALJEsxfYqUzC+2pWXIbrFYYYKgdt9wNLEaLcDPVIZY4l7cYjXGBC7EBGSFDojHWNhlDMSpOZDgABb8VB8U6Z21vKYpWYFcFyEJVMjIyfYc7ZrZsLKKSJJDHjWisVZi2kkZK8yNjtt4V7L0ehZg+khhyYM23sUkr9VB70jseus7iIc5InUflFTp+vFfl6v1J5rMuNM4bffrogxI8AYzGB7cGud3HkVTJKksScgdf1SjJ5AebyEAUEj5MePQzWMNo7sJk16diCCjFlKPjTqUEHHPsnYgGuq9HePmUmCfC3CDO2yzRggdbH6skBl5oxA3DIzc76IdDDYq2iKHWxPwjzGZwCANIYW8ZC9nOKnpOFNIVM0mdDEqIlMQ3BG7ai/IkHDKGBIIIOKDodKoMHBIEGEhjQDuRFT/KBWTzMg5jlmibBAKSsQM9/VOTGx/KU0F6pWjwO8aW2jkfGtlGoqMKWGxKgk4UkZAydjzNb1ApSlApSlBFdKekC2VpLcsM6B2V+XIx0oue7LEDPcMnkK530I4U4R7yc6p7o6ySCCEbcDBPZ1HtY2wNC/EFbHT6Xz/icNgN4bYddcDYguw2Q7HfQwXG2VuGPxasFAqLsOkcM07wRks0YJJ0nR2SFYBuWQTj174zg1rdM+L+b2rFW0vKREjDmpf0nA7yqBnx3lQO+tboDwRYLbXsWmOoHTp+CG0QAIyo09vSdwZCKCzVEnpPF54LQB2kwcsqgopA1aWOcg478Y3AznasvSDi3m1tJNzKjCg5wXY6UBx3aiMnuGTVb8m3CcJJdvu8hZVY4yQGzI3IYLyZz3fBg99BdaiB0pgN0LQMxkJK7KdIZVLldXjhTy2BBGc7Vsce4oLa2km2JReyCcanOyLnuyxA+mqv5OuDgGW5ZhIWbQkmPS5PK4yqkFnbScgbxnxoLvWK14GLxpSSVEGFhbcabjZzIOWoKNKbHB1TKdiRXze3PVxs4GogdlQQC7nZEBO2WYhR6zVq4Lw0W9ukWclRlmAxrkYlpHwO9nZmP5VBzOC1WOZ5Xke3L689pCsMqH4eJOtQ4RiOtBAGvtNy018S3MoC6ppCXOYEliQyHT/wAeZIY1KRqWDBMA5CBipbSLL0z4WVm6yMLmfDLk4HncA1RkkKT8JGhRj3LCoA3rR4NOrPIyg/CBJlYghjFIDpUk96sH7PxQy7DO4azcPsCqLJFC/VoqK08Qd9CjYF5Fz6/aTWu9nwkelHw9cc9SW6/vFfZ6Wyee+beaTaNejrcNz+XjRp6vG+rXy7s7VY80Fdi4XwthlYrBgeRVLc59wrYXo1YHla2Z9kMJ/lqYaMHmAfaKp/Hul8MFyYHtC5HI6V1SdkN8ChHwnPHMbgignB0Ssvmdr+zxfZr370bL5na/s8X2ayno/bHnbwb+MKf7V9fcaBRtFGoHyVC491Bg+9Ky+Z2v7PF9mvqx4RGHaGxhhjkOBK8caIsK88yFR2nAbKx8ySM6VJYR/AeldpPJ1UBcGQErqDAOAM5UknScb4ODsfCrx0MKi0RAoVoi0cgAA1SKe1IQO+TIl33PWZO9BK2VmsUSRIMJGqoo54VRgb9+wrPSlApSlArBfXqwxPLIcJGjOx8FUEk+4VnqleVm9YWK28ZIkvJo4FIGrSGOpiw+ThdJ/KoK70Ft2aKS8lHwt5I0pyclU1HQobvUZYr+KwHdVmrHb26xosaDCooVQOQVRgD3CslBz/ptm64jb2Y9HADdrGesOqTluGWKLIP45q/gY2FUPob/AEjiV1ddy5045EO2iNs+Ijhx+dV9oKJ5ROIapoLVVDk9ooWdcvLmKDLJvgEuTz5DIq6WFksMSRJ6MahRnnhRjJPeTzqi8IHnXGpZdykBcjwBjHUqMd4J1yD1iug0FD8qHE8CKAZ75XA5kDKounvBJc+2MVbeAcN83toodsoo1YGAXPac49bEn6aoMn9M4z4osoXI2wltkkHxUyIw/wCZXTaDy0t+tu4U30pqmfYFTowsatncEu4cY/An6blVc6IwZa4nwO24iVgc5jgyMHwIleYVY6CM6SWDTW0ioMyAB49yoMsZDoCRuFLKAfUSN65nbvHLLkdcYow7JJC02XF1omCZhbIC5zpI5GPG2a6/Vfj6FQoGETyxqzO+lGXAZ2LtjUh72PsoKijwgYHnw9ovW+tga+heR8g94PbBcfvaKrJJ0djyR59MpGx7VtkH2NCaxx9FlB/9RuG9R8zx9VuDQQEko+c3K/8AKX+eA16JgN/PJsfjRwj/AERVmHRod15IfaIP4Rivs9G27rk/SiH92KCri/X52v5yx/7CsR44gOPPrXPgwX+Eoq2fe1L3XC/TDn9zisR6M3PdcxfTbP8AwnFBTra6VHLC74cC3esIVj7WFzvVm6ETObm4+EjkjZImJiQqgky65Dam1MyKoIz2RGnyqzN0Wu8/2m2x4Gzkz7/Ov4VNcB4N5tGVLB3d2eRwugMxwB2cnAVFVBkk4QZJoJKlKUClKUCuddL5uu43aw5bFrbyXBx6JMp6pQ3rGnI9vtrotcysXMvFuJTE5UPFCn4vVpiQZ/KGffQTlR/SC9MNpNIvpLG2nPyyML/iIqQqqeUm5C2YQ/8AFlRR+ZmX/SoMfkystFo7dzyHT6lRVTH6St76tF/diKKSVuUaM59ign+FRfQq3CcPgxyZTJ+tYyfz18dOrnRw+bbOrQmPVI6q3+Emgh/JdZkQzSvuzuqavliNc5/Skf3VcL27EUTytyjRnPsUEn91Q3QW10WEQznVrfPqd2Ye4ED6K+unFwE4fPnkwWP9Y6p/NQVfyYWZaaWZ92SNU1/KaQ6pNvH4NT+dXQ5ZQqljyUEn2Dc1VvJtbgWZcf8AFlc/oYix74z76nuMqrQmN/RmaOA+vzh1h/1KC2dG7Ux2kKsAH0Bnxy6x+1IR7XZjUlSlAqF6Xce80tXkBGs5WPIB7eCxYqSNQRVaQjIJWNsb1NVX+nNtrs2GM9uMfmu4jc/QjtQVjg1hGgkh056qVhlxqZusAlLFm3bJlOT4g+FQ/Dr6eS66qTh6pHkguY/QABIbrCNMmSAML8r1V4eOwyCN9U0byQp1iN8DGVxkdZLIuFxrIzG2ohu8AYyWFrC0iyCKDSzBHET9bF2lLI6MVXta8ocAZ1KTyAoLEeEw/gY/1a/7Vhfo9bNztoD7YUP8tfX3Eg/Ax/oivluA25BBgiIOxBQEEeBB5igpEvHrdL7zVrC1UdZo3WNX0Zx1u66dOAW58hzztVuj4dYt6MdqfYsR/cKkGSKJCSI40UbkhUUD1nYCtc39u2AWjOo4XVjDE9yk7MfZQYrrhlvDE8otkbQpbTHEpZtIzhQOZONqhOjfSe3u5jClvpIBJZSrBcdz6cFSd8eyrCeBQjOiMRkkEmEmFiR3kxkZ5DY5zyNexxzrldaSL8VnBVx6mCDS++e0NOxAxtkhZ+iVxrs4+fwZeLtZJPUu0WSTuc6M576mKoNrJfRBlintgrMWCtayOVLbntC4XO+Ty76nrDpQxkWKeLQXOlJI21xk4yA+QGjZt8bFdsaslQQsFKUoFcm6AjUl1NnInvJpQfU+k495Pvrqd3LpjdvkqT7hmuVeTGPHDIgfFvqOP4UFqqieVG6x5vH49Y/6Ghf9Q1e65v5WXw0Z+TDKfeR9igvXArbq7WCMfEhjX3IBVf8AKZcFbWNR8edQfYEkb96irXCuFUeAA9wql+VN/gYR+Oze5cfzUFk6MQFLG2RuawRA+3QM/XUX5RXHmWD8aSMfSDr/AJKsNkmIkHgij3AVU/KhIRbQDuNwM+wRSmgmuh6/0C2I+NEr/pjX/NUqCDPbIfjzD/Ajyj/tVq8DhCWsCjksMYHsCAVu2sQa7ts/Fd2Ht6mRf3OaC40pSgVF9KFJsbnT6QhkK/lKpK/WBUpWK7i1RuvylI94xQc3suMBYdMS6zGXUksI4oxGzqDJIR2R2OShm3BxjesVpZyTP1gkKoHMjNowJ5dIRSqPusKKox8s4bOBl8PBIVfqWIVlbrXwRkGRxFIj45aguoA88Gpt+FqWL6pQW3OJpdPhshbSOXcKD56m4z/WwkeBgcH3ibH1UkSf8JCoHM9Ux29RMoA9pzXrcObunmX2dUf80ZrBc8GZguZS+Dn4Zda7cvg4zGpIIzkg47sUGkkinM4+GCDX5zcOEhVe0SYQq4GFPpqoDDGXbG2+9xKY9YWK4jYZxGcF0IyNGrKSZ22JUHPOql0544/9k1qxBDTMi6B4pGQWY55Odx8TxNRHR7pRJaHABeIklo87gnctHnYE8yDgE+BJNRqtTRTc5JXljgepv6TzNEfiOsx3j9dei/WqlEEltmSEgnqWJDA55RNIRoI3XqnwAQACmkg7S8Zj31FoyNiJEZN/UzDS3PmpI9dR/D3klxNbyQ6JN3OHKlhjPwJwUfbB7YxzKk1JF7juWE+vrHX6urP76kqSYmJxLajkDAMpyDyNeW0XXXUUIwRGyzSjGdKrkxb/ABWaUKRnmIn8NscUUk0yW4YRF43d3XtsoQxqRGGGnOZc6mBAx6LZ2tvDeFxwJojXAJyxJJZ22BZ2O7NgAZPcAOQFGG3SlKDQ4++LSc+EMh9yGuc+Tz/0+P8AKl/7jV0njMeq2mXxice9TXM/Jw2eHp+W/wBbZ/jQWeuY+Vs9sf8A47fvaunVzXyujdT4wSfV/wDag6UKoflXPwUXsl/ctXsVR/KomYovbIPeo/2oLrb+gv5I/dVN8qrf0eD1zn/tSVcbU/Bp+Sv7hVQ8qP8AZ4PXcY/6Uv8AtQWzh39TH/7af5RW1Yn+lW/5Tj/psf4VH8CmD2sDDk0MZHsKA1spnzuzIJx1759YNvPz+nFBdqUpQKUpQcb6MAqluo2CTRJy9Jfucnf+Ufqq5M2Bk7AeNVXo1MHiiI7pYPe1lGf3MKkulvCZLm1aKIqGLKcOSqsAckEgEjx5dwoJgHO4rFeu4jYxKGk0nQGOFLd2o9wzzqP6K8Je2tI4ZGBZdXo5KqGYsFUnfCg45DlyHKpag5Rxro1cW6CWdkYySaSVYsxZgzln7CgZKnYbbj2VqcGslmuYonLKrthiuA3osQASCN2CjlyJq3+UjhEsqRyoQY4NbOpbHMqNYGMMQuscxjUfE1Robnq3SQ5+DdZNufYYN9Po1U37dNu9TONpfQeFay9q+G3qZq9VOcY2xGNsY+8Ot8H6Pw2urqVI141EuzZxy2JwOfcBUjSqR0i6I3M1+s6MmkFNDFiGhAxqCjG+4Lbc9WDgb1axERtDgKqqq5mqqczPdeuFIPPomxv1Uy59TGJj/wBse6rdVT4b/a4fZJ/l/wDirZWXkpSlB8yJkEHvBHvrjvkr1CzkifnFLo/6cef8Wr3V2SuR9E0MV/xK3OOzOZBg90jyMB9CGP30Frrn/lXstQgfu0zRkeOvQR/kNdAqK6RdHUvI1jdnTQ4cMmnOcFcdoEEYY93hQb9nJqjRvFVPvANVHyoj4CD1z6ffFIf5at9pbCONI1zpRVUZ3OFAAye84FavG+DJdQmKQsASCGUgMrDkRkEd5G4POg94FcCS1gccnhjYfnID/GoPykQ5tFb5Eyn3q6/z1YeG2CwQxwoSViRUUtjJCjAzgAZ27gKw8c4Ot1A0LkqGKnK8wUYMPrXceGaDX6I/2C2HyYY1/RUL/CpGe4Ebwue6eFfplcRD65axcJ4cLeBIVJIQYyeZOcknHrJrzjEuiB5ME9UOtwBkkxESDA8cpQX2lAaUCsVzLpRm+SpPuGay1FdKWPmVwAcM0Top8GcaF+thQc74RaCNbdVGxnAOO4RWhj3+mED3VYL7iMcK65pFjUnALEDJ54HicAnHqNRfCRloNO6ss8+c5x1sgZOfdplbHqFOlfRs3kaKsnVsjagSusEEYIKhh78/voJmGZXUOjBlYAqykEMDuCCOYNfdafCOHCCCOEHVoXGojGTzJx3DJO3dW5Qa/EbQSwyRHlIjJ+kCP41xaNtSg+I79ufqruNcb4vbGO5mQ/FlfGPkliU/wkVX6+n0xU7H/J3cX7lrvET8T/XSuFccjWxgmnlRAURWZ2CguBhgCTzyp29VTEcgZQykFWAIIOQQeRBHMVzng/ADfWSIsnVtbTSqNSllZZdMhOkMN8tsfUwxvmr3wXhvm9vHDq1aFwWxjJ5kgZOBk7DJwMVNoq5qYly2qteDfrt/TMx8SkuGf2uH2SH6gP41bKqXB1Jv4/krBMT+UXhC/UHq217RylKUCuXcYi6jpE3ct3bhvU0qjGB61S2z+fXUa555W4eqNnfjH9Gn0yMeSwy41k/qwo/9ygkqUpQK0+M3bRW00ka6nSN2VcE5YKSBgbnfwrJBxCN3eNJEZ4/TVWBZM8tQG45fVWxQU/yedJJbpZllfrRHo0ygKMl9WUOgBcrpB2GcOM1cK04uLwtM1usimVRlkB3HIn6mGfDI8a3KBXjoGBB5EYPsPOtX7qxdf5vrHW6denB9H24xnvxnON626Ce6M3DPZwFyC4jVXI5dYg0SY/OU1J1Xeh8wHXwdkaJOsUA76J+2WI7sy9d+jVioFVbyiXRW1VFGWkkXT6mjBlQn1F40X2uKtNUHpddiW/jjypWDAbt4KnAuHJTkdPV22D4TNy7wxcNiAll05xEsUAGNuwuvI+iZRt8nHdWzFxKJpGiWSNpE3ZA6l1H4yg5HMc/GsfBlPUqzZ1SFpCGxlesJcKcfJDBfzarvCOgrQ3vnBlBVXkdVCkMxk1DDnOMAOSfEgHblQW+lKUHwsykkAgleYBBI9o7q5j07gCXzn8IiSHPs6v8A0qm+hvQma1uDLM8bAIyAqWLyliCXfIGnOnJGWyTz23uMlqjMGZFLDYEqCQPAE8q1XrXi0cqw4drp0Ooi9EZ99vZRvJjdZedAcqVRhjcBlLBtx3nUv6NX1WB5EH2b1rcUtGlt5Ykfq2eN0Vx8QspAYY8M52qv9BujUtmJuuMYV9GEjJKroB1OSVXcggcuSD2DNujkpins06zU+av1XsY5ui69FU1XFxIGyFEUOPkuoaVvpKzx+4VZqhuiMJFojtnVMWmOV0sBIdSKyncMqFEOfk1M1sRSlKUConpZwXzuynt9syIdGRkCRe1GSPU6qfoqWpQcy6FcUM9lEzataDq3DekGTbtAcmIw2PxqnKr81t5jxmWHYQ34M8XIATD+tUd5J3YnkAYwKsFBz4jzXjmTgJOdjuOzP3Z5FjOnLwIroNU/yk8MLQJcR7PA3MDJCuR2scuy4RsnkA1WXhPERcQRzLsHUHHyTyZTjvBBB9lBUOKnzXjUUuwS5ChjuSWI6o4HdgiEk+s1eqqnlH4X1lp1ozqgOokbHq27L9ruA7L5H4Opno5xXzm1jlPpEYcDukXsvjPdqBx6iKCs9NALe/tL3bTnQ5LYC4yCcePVyyn/AJYq8VDdL+E+cWciAZYDWg2yWTfSM/KGU/ONfHQvjAubKNtWpkHVucgksoGGOPlKVf8AOoJ3hs/V3kR+LMrQt2c9sZkiJbuACyrvzMg+m4VRr+BnjIQgOMNGTkgSIQ0ZIBGQGUZHeM1b+GX4nhSVQQHUHB5qe9W8GByD6waD3iN8sMLyvnTGpYgDJOBnCgbknkAOZNc5tOFiZp+vGonSrjJIErapZDGx30/0jqxvssYXuIqx9NeJrlYjusQFxMANRIQnqF08yWkQsuO+DHfWhwy1McSq3pnLPuSOscl3wT3amOPAYFB59zh+El/WGvfMP7yX9P8A+K2qUGp5h/ey/pD/AGrz7nH8NN+kv2a3KUGn9zj+Gm96fYp5g34ab3x/YrcpQafmDfh5v+l/+usvCOAPcrMJJnMWvq8MsZMihV6zDIBgEs0fLIKt6qXlwUQlRqbZUXONTsQqLnuyxAz3Zq18G4YLeBIQc6R2mwAXdjqdyBtqZyzH1saDdApSlApSlApSlBVfKN0ce6tNcP8AaLZhNARzLJuUxkZ1AcicZC55VGcH4kLiBJgMa1BK89J7xnvHgRsRgjYir7XPuOWvmF3rxi2um3PdFOeWfBW7jvjl2QgyG5c2yyI0bjUrqVYHvVhgj3GqX0Hu2triXh8x3DExk7aiBlsd3aTEgA/vPCrxVS6d8Echby3yJrfBOkZLIp1A4BBbQcnTndWcYJIoLVNCHUqwBVgQwPIgjBB+iqN0NmNneTWEp2Y6o2PxmA2Odsl4wDsMAxMKtnAeNJdQLMnfsy/Icekv8Qe8EHvqE6d8AaRFuocieDfKjLMinVsO9kPaAwfjDHaoLXVDspfufxR4m2guiChOcKzE6OeAMOWjwMnDRk1ZejHSBby3WQYDDaRQcgN4g96tzB8D4gisHTLo753b4UDrY8tH68+khPgw28AQp7qCer64JxVLV5UlYJCwedGOyoygtcLyAGcddzJJaU8lqtdCekfnMOhyeui7L6tiwGwcjbByCGGBhgdhtX3xq762ZIFUOVcMAQCGlTcZ7wkWVkdtt+rQElytBmRmuZyZB8cTTKSDofANtAR2gDGgR20kdtVYbOamqwWNoI0CZLHmzNjU7HdmbG2Sd8DYchgACs9ApSlBEWlzdG9mSSNRahQYpBjUWwuQe0c7l+4Y0DnmpelKBSlYLqRuykYzLIdEY5jUebNuOwoyx78LgbkAhucCteuuTIR8HbbDn2p2XcjxCI2MjIzIRsUq2VqcL4atvCsSclByTjLMSWd2x8ZmJYnxY1t0ClKUClKUClKUCtTi3CormB4J0DxyKVZT3g+B7iDuCNwQCK26UHMIZJOHyrZ3jlo3Om1um5SjuimbkswGwJxrA8ec9Vm4rwmK5haCeNZI3GGVhkHwPqIO4I3BGRVKfoveWW0DG7t/ipIcTxLthRJ/xVHa5gt6IxsSQqnE7WThk7XUClrWTeaIck8SufRAySpOwyVOBpK3Hh3Eo541liYMjcjyII5gg7qwOxB3FacXSKJm6tw8b4yySIdSg8i4GdAODgNgnB22NREfDIonaTh88KMcaoTIDEcfig9g4I2/FAGkFshocc4NNY3BvbMao2/rou4DmdgM9WTvkAmMkndCQLXwTjkV3EJYjkcmU41I3PSwHI+vkRggkEGo206Yg6llhkikjA1A6THvvkXGerxvntEHbYGoy26LiSaSZIwvWjDL21ttwc6kOlrrLEnGEiOSfSySHzxbh6SXyTWjukpLBjGB8LjAfQWBBG4DuQUB083ABtHCeErAvi5ADHfkMkKCcnAJJySSSSxJJJrNZcNWLJGWdgAztjUwXkNgAFGThQABk4G5raxQeUr3FMUHlK9xTFB5SsV1dJGpeR1RRzZ2CqPaTtSBJpjiCI475ZQY4xuM4BGuQ4ORpGk4xrXnQeXN2qAZySx0oqjLO5yQqL3nAJ9QBJwASJvo/wABMbGebBnddOxysMeQerQ+sgFm+MQO5VAzcI6OpCesYmWYggysACFJyUjUbRpsNhudK6ixGalqBSlKBSlKBSlKBSlKBSlKBSlKDDc2iSDTIiuPB1DD3Golug3DycmxsyTzPm0X2anKUEF94nDvmFn+zQ/Zp94nDvmFn+zQ/ZqdpQQX3icO+YWf7ND9mn3icO+YWf7ND9mp2lBBfeJw75hZ/s0P2afeJw75hZ/s0P2anaUEF94nDvmFn+zQ/Zp94nDvmFn+zQ/ZqdpQRvD+jNpA2qC1t4mPxooY0PvVRUl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11" y="3121199"/>
            <a:ext cx="1885950" cy="241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9" y="2606849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Mecanismo de Transmisión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Son aquellos que modifican la velocidad o la fuerza e un movimiento.</a:t>
            </a:r>
            <a:endParaRPr lang="es-CO" dirty="0"/>
          </a:p>
          <a:p>
            <a:r>
              <a:rPr lang="es-CO" dirty="0" smtClean="0"/>
              <a:t>La diferencia entre este mecanismo y como de transformación es que este modifica la velocidad y la fuerza y el de transformación modifica un movimiento en otro distinto.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32" y="3657861"/>
            <a:ext cx="3695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35832" y="5905761"/>
            <a:ext cx="369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hlinkClick r:id="rId3"/>
              </a:rPr>
              <a:t>Tomado de http</a:t>
            </a:r>
            <a:r>
              <a:rPr lang="es-CO" sz="1100" dirty="0">
                <a:hlinkClick r:id="rId3"/>
              </a:rPr>
              <a:t>://tecnologiapirineos.blogspot.com/2012/02/mecanismo-pinon-cadena-la-bicicleta.html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827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1749" y="1001738"/>
            <a:ext cx="4489704" cy="830695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Polea Fija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41749" y="2166997"/>
            <a:ext cx="4489704" cy="3433769"/>
          </a:xfrm>
        </p:spPr>
        <p:txBody>
          <a:bodyPr/>
          <a:lstStyle/>
          <a:p>
            <a:r>
              <a:rPr lang="es-CO" dirty="0" smtClean="0"/>
              <a:t>La polea fija permite subir una gran cantidad de kilos sin tanto esfuerzo, mas cómodamente pero sin amplificar la fuerza 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356458" y="1001738"/>
            <a:ext cx="4489704" cy="830695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Polea Móvil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381509" y="2204575"/>
            <a:ext cx="4489704" cy="3433769"/>
          </a:xfrm>
        </p:spPr>
        <p:txBody>
          <a:bodyPr/>
          <a:lstStyle/>
          <a:p>
            <a:r>
              <a:rPr lang="es-CO" dirty="0" smtClean="0"/>
              <a:t>Es una polea de gancho que tiene una parte sujeta y la otra conectada a un mecanismo que permite que se mueva.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5298"/>
            <a:ext cx="3048000" cy="203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24000" y="5699342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hlinkClick r:id="rId3"/>
              </a:rPr>
              <a:t>Tomado de http</a:t>
            </a:r>
            <a:r>
              <a:rPr lang="es-CO" sz="1100" dirty="0">
                <a:hlinkClick r:id="rId3"/>
              </a:rPr>
              <a:t>://fisicaqt.blogspot.com/</a:t>
            </a:r>
            <a:endParaRPr lang="es-CO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68" y="3708778"/>
            <a:ext cx="3575093" cy="216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928568" y="5873627"/>
            <a:ext cx="3575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Tomado de </a:t>
            </a:r>
            <a:r>
              <a:rPr lang="es-CO" sz="1100" dirty="0">
                <a:hlinkClick r:id="rId5"/>
              </a:rPr>
              <a:t>http://www.chismesmundo.com/queres-conocer-como-funciona-el-sistema-de-poleas/</a:t>
            </a:r>
            <a:r>
              <a:rPr lang="es-CO" sz="1100" dirty="0" smtClean="0"/>
              <a:t>   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1148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Sistema de Frenos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9764" y="2204581"/>
            <a:ext cx="9319365" cy="4158641"/>
          </a:xfrm>
        </p:spPr>
        <p:txBody>
          <a:bodyPr/>
          <a:lstStyle/>
          <a:p>
            <a:r>
              <a:rPr lang="es-CO" dirty="0" smtClean="0"/>
              <a:t>Es aquel que esta destinado a reducir el movimiento de uno o varios elementos de una maquina cuando sea necesario.</a:t>
            </a:r>
          </a:p>
          <a:p>
            <a:r>
              <a:rPr lang="es-CO" dirty="0" smtClean="0"/>
              <a:t>La energía mecánica del movimiento se convierte en calorífica mediante la fricción entre dos piezas llamadas frenos durante el frenado. </a:t>
            </a:r>
          </a:p>
          <a:p>
            <a:r>
              <a:rPr lang="es-CO" dirty="0" smtClean="0"/>
              <a:t>Los frenos mas utilizados son los de disco, los de tambor y los de cinta.</a:t>
            </a:r>
          </a:p>
        </p:txBody>
      </p:sp>
    </p:spTree>
    <p:extLst>
      <p:ext uri="{BB962C8B-B14F-4D97-AF65-F5344CB8AC3E}">
        <p14:creationId xmlns:p14="http://schemas.microsoft.com/office/powerpoint/2010/main" val="8662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92" y="2264471"/>
            <a:ext cx="6194369" cy="356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Frenos de Disco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2154478"/>
            <a:ext cx="9554854" cy="4022486"/>
          </a:xfrm>
        </p:spPr>
        <p:txBody>
          <a:bodyPr/>
          <a:lstStyle/>
          <a:p>
            <a:r>
              <a:rPr lang="es-CO" dirty="0" smtClean="0"/>
              <a:t>Se componen básicamente de un disco, colocado en el eje de giro, y dos piezas o pastillas fijas que se aplican sombre ambas caras del disco para reducir su movimiento.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34" y="3304588"/>
            <a:ext cx="3165169" cy="28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8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Frenos de Tambor 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1966586"/>
            <a:ext cx="9554854" cy="4210377"/>
          </a:xfrm>
        </p:spPr>
        <p:txBody>
          <a:bodyPr/>
          <a:lstStyle/>
          <a:p>
            <a:r>
              <a:rPr lang="es-CO" dirty="0"/>
              <a:t>El freno de tambor es un tipo de freno en el que la fricción se causa por un par de zapatas, también llamadas pastillas o ferodos que presionan contra la superficie interior de un tambor giratorio, el cual, está conectado al eje que hace girar las ruedas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59" y="3317006"/>
            <a:ext cx="3056351" cy="292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Frenos de Cinta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59" y="1979112"/>
            <a:ext cx="9078865" cy="4197851"/>
          </a:xfrm>
        </p:spPr>
        <p:txBody>
          <a:bodyPr/>
          <a:lstStyle/>
          <a:p>
            <a:r>
              <a:rPr lang="es-CO" dirty="0"/>
              <a:t>Estos frenos se suelen utilizar para frenar máquinas giratorias. Son muy sencillos, al tirar de un palanca la cinta roza con el disco o tambor frenándole. el eje de la máquina a frenar irá en el interior del disco. Al frenar el disco se frena el eje y la máquina deja de girar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75" y="3607691"/>
            <a:ext cx="3518119" cy="235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Motor de Combustión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1966586"/>
            <a:ext cx="9504750" cy="4210377"/>
          </a:xfrm>
        </p:spPr>
        <p:txBody>
          <a:bodyPr/>
          <a:lstStyle/>
          <a:p>
            <a:r>
              <a:rPr lang="es-CO" dirty="0" smtClean="0"/>
              <a:t>Partes del motor de combustión.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41" y="2828078"/>
            <a:ext cx="3242806" cy="315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17946" y="801667"/>
            <a:ext cx="9628632" cy="2955798"/>
          </a:xfrm>
        </p:spPr>
        <p:txBody>
          <a:bodyPr>
            <a:normAutofit/>
          </a:bodyPr>
          <a:lstStyle/>
          <a:p>
            <a:r>
              <a:rPr lang="es-CO" dirty="0" smtClean="0"/>
              <a:t>MECANISMO</a:t>
            </a:r>
            <a:r>
              <a:rPr lang="es-CO" dirty="0" smtClean="0">
                <a:solidFill>
                  <a:schemeClr val="tx1"/>
                </a:solidFill>
              </a:rPr>
              <a:t/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>
                <a:solidFill>
                  <a:schemeClr val="tx1"/>
                </a:solidFill>
              </a:rPr>
              <a:t/>
            </a:r>
            <a:br>
              <a:rPr lang="es-CO" dirty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Elementos que permiten modificar una fuerza, una velocidad de entrada y/o un movimiento de entrada en otros diferentes de salida.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553" y="3701277"/>
            <a:ext cx="8082343" cy="2317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Culata del Motor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1903956"/>
            <a:ext cx="9717692" cy="4273007"/>
          </a:xfrm>
        </p:spPr>
        <p:txBody>
          <a:bodyPr/>
          <a:lstStyle/>
          <a:p>
            <a:r>
              <a:rPr lang="es-CO" dirty="0" smtClean="0"/>
              <a:t>Sirve</a:t>
            </a:r>
            <a:r>
              <a:rPr lang="es-CO" dirty="0"/>
              <a:t>, entre otras cosas, de cierre a los cilindros por su parte superior. En ella van alojadas, las válvulas de admisión y escape, las bujías (en los OTTO),el árbol de levas y los conductos de admisión de aire y gasolina y de escape. Es la encargada de soportar las explosiones originadas en la cámara de combustión. Está unida firmemente al bloque por tornillos.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757352"/>
            <a:ext cx="72199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Bloque del Motor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59" y="1878904"/>
            <a:ext cx="9329385" cy="4298059"/>
          </a:xfrm>
        </p:spPr>
        <p:txBody>
          <a:bodyPr/>
          <a:lstStyle/>
          <a:p>
            <a:r>
              <a:rPr lang="es-CO" dirty="0"/>
              <a:t>Es la estructura básica del motor y parte más grande del motor. contiene los cilindros donde los pistones suben y bajan, conductos por donde pasa el liquido refrigerante y otros conductos independientes por donde circula el lubricante. Generalmente el bloque esta construido en aleaciones de acero o aluminio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11" y="3473232"/>
            <a:ext cx="5986136" cy="253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Junta de Culata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2204580"/>
            <a:ext cx="9429593" cy="3972383"/>
          </a:xfrm>
        </p:spPr>
        <p:txBody>
          <a:bodyPr/>
          <a:lstStyle/>
          <a:p>
            <a:r>
              <a:rPr lang="es-CO" dirty="0" smtClean="0"/>
              <a:t>Se </a:t>
            </a:r>
            <a:r>
              <a:rPr lang="es-CO" dirty="0"/>
              <a:t>utiliza para sellar la unión entre la culata y el bloque. Posee varias perforaciones por las cuales pasan los pistones, los espárragos de sujeción, y los conductos tanto de lubricación como los de refrigeración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84" y="3429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Mecanismos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59" y="1991638"/>
            <a:ext cx="9103917" cy="4185325"/>
          </a:xfrm>
        </p:spPr>
        <p:txBody>
          <a:bodyPr/>
          <a:lstStyle/>
          <a:p>
            <a:r>
              <a:rPr lang="es-CO" dirty="0"/>
              <a:t>Elementos que permiten convertir una Fuerza y/o velocidad en otra fuerza </a:t>
            </a:r>
            <a:r>
              <a:rPr lang="es-CO" dirty="0" smtClean="0"/>
              <a:t>o </a:t>
            </a:r>
            <a:r>
              <a:rPr lang="es-CO" dirty="0"/>
              <a:t>velocidad diferente. Por ejemplo unas poleas permiten convertir una fuerza en otra diferente, por eso podemos levantar un peso muy grande con una fuerza pequeña.  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19" y="3247177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Maquina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59" y="1991638"/>
            <a:ext cx="9066339" cy="4185325"/>
          </a:xfrm>
        </p:spPr>
        <p:txBody>
          <a:bodyPr/>
          <a:lstStyle/>
          <a:p>
            <a:r>
              <a:rPr lang="es-CO" dirty="0"/>
              <a:t>Una máquina es un conjunto de mecanismos unidos para desarrollar un trabajo. En el siguiente enlace puedes ver las Máquinas </a:t>
            </a:r>
            <a:r>
              <a:rPr lang="es-CO" dirty="0" smtClean="0"/>
              <a:t>Eléctricas</a:t>
            </a:r>
          </a:p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17" y="3042259"/>
            <a:ext cx="4263089" cy="22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Mecatrónica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0160" y="2029216"/>
            <a:ext cx="9767796" cy="4147747"/>
          </a:xfrm>
        </p:spPr>
        <p:txBody>
          <a:bodyPr>
            <a:normAutofit/>
          </a:bodyPr>
          <a:lstStyle/>
          <a:p>
            <a:r>
              <a:rPr lang="es-CO" dirty="0"/>
              <a:t>La Mecatrónica no es más que la fusión o combinación de varias ingenierías, es decir, la Mecatrónica pretende ser la ingeniera de precisión por excelencia combinando 4 disciplinas que son: </a:t>
            </a:r>
          </a:p>
          <a:p>
            <a:r>
              <a:rPr lang="es-CO" dirty="0" smtClean="0"/>
              <a:t>Ingeniera electrónica</a:t>
            </a:r>
          </a:p>
          <a:p>
            <a:r>
              <a:rPr lang="es-CO" dirty="0" smtClean="0"/>
              <a:t>Ingeniería mecánica</a:t>
            </a:r>
          </a:p>
          <a:p>
            <a:r>
              <a:rPr lang="es-CO" dirty="0" smtClean="0"/>
              <a:t>Ingeniería informática</a:t>
            </a:r>
          </a:p>
          <a:p>
            <a:r>
              <a:rPr lang="es-CO" dirty="0" smtClean="0"/>
              <a:t>Ingeniería de control 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7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Clasificación 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De los mecanismos de transmisión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8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 dirty="0" smtClean="0"/>
              <a:t>Grupo 1</a:t>
            </a:r>
            <a:endParaRPr lang="es-CO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Estos mecanismos sirven para modificar fuerzas de entrada en otras diferentes de salida. Tenemos en este grupo</a:t>
            </a:r>
            <a:r>
              <a:rPr lang="es-CO" dirty="0" smtClean="0"/>
              <a:t>:</a:t>
            </a:r>
          </a:p>
          <a:p>
            <a:r>
              <a:rPr lang="es-CO" dirty="0" smtClean="0"/>
              <a:t> Balancín</a:t>
            </a:r>
          </a:p>
          <a:p>
            <a:r>
              <a:rPr lang="es-CO" dirty="0" smtClean="0"/>
              <a:t> </a:t>
            </a:r>
            <a:r>
              <a:rPr lang="es-CO" dirty="0"/>
              <a:t>Polea </a:t>
            </a:r>
            <a:r>
              <a:rPr lang="es-CO" dirty="0" smtClean="0"/>
              <a:t>Simple</a:t>
            </a:r>
          </a:p>
          <a:p>
            <a:r>
              <a:rPr lang="es-CO" dirty="0" smtClean="0"/>
              <a:t> </a:t>
            </a:r>
            <a:r>
              <a:rPr lang="es-CO" dirty="0"/>
              <a:t>Polea móvil o </a:t>
            </a:r>
            <a:r>
              <a:rPr lang="es-CO" dirty="0" smtClean="0"/>
              <a:t>compuesta</a:t>
            </a:r>
          </a:p>
          <a:p>
            <a:r>
              <a:rPr lang="es-CO" dirty="0"/>
              <a:t> </a:t>
            </a:r>
            <a:r>
              <a:rPr lang="es-CO" dirty="0" smtClean="0"/>
              <a:t>Polipasto</a:t>
            </a:r>
          </a:p>
          <a:p>
            <a:r>
              <a:rPr lang="es-CO" dirty="0" smtClean="0"/>
              <a:t> </a:t>
            </a:r>
            <a:r>
              <a:rPr lang="es-CO" dirty="0"/>
              <a:t>Manivela-Torno</a:t>
            </a:r>
          </a:p>
        </p:txBody>
      </p:sp>
    </p:spTree>
    <p:extLst>
      <p:ext uri="{BB962C8B-B14F-4D97-AF65-F5344CB8AC3E}">
        <p14:creationId xmlns:p14="http://schemas.microsoft.com/office/powerpoint/2010/main" val="30102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9" y="3084068"/>
            <a:ext cx="4475184" cy="283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rinconsolidario.org/fotografia/wp-content/uploads/2008/03/dibu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071">
            <a:off x="3261730" y="935171"/>
            <a:ext cx="3866355" cy="230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AQEA8UEBAUEBANEA8UFRAUEBYPFRAQFBEWFhQUFRUYKCkgGBolHRQUJDIhJSkrMDAuFx8zODMtNygtLisBCgoKDg0OGhAQGiwkICAsNywrLDQsLCwsLCwsLCwvLCwsLCwrLCwsLCwsLCwsLCwtLCwsLCwsLCwsNywsLCw3LP/AABEIAM0AzAMBIgACEQEDEQH/xAAcAAEAAgMBAQEAAAAAAAAAAAAAAQYDBQcEAgj/xABFEAACAgIAAwUEBwMKBAcBAAABAgADBBEFEiEGEzFBURQiYXEHMkJSgZGhI2KSJDM0VHOxsrPB01Njg5Q1Q2R0gpPwFf/EABkBAQEBAQEBAAAAAAAAAAAAAAABAgMEBf/EACMRAQEAAgEEAQUBAAAAAAAAAAABAhEDEiExQSIEMkJRgRP/2gAMAwEAAhEDEQA/AO4REQhETBm5IqqssIJFSO5A8SFUkgflCvDxvPtTkrxkWzIt2QHJVErB953I8vLXnNFxntHxHCTnvxcd1LAA15DA9fH3SvkNk/KfXAOPU8ousrv73NKEv7PYUUfYQNrXKN+PxJmPilntWFn5R33Zxb0oU+VYU7s+BY/oo9ZlqRcq22AfUA/pPqYMH+aq/s0/wiZ5pkiIgJMiTAREQEREBERAiJMiBMREBERAREQIiIhEGeHjHEacep3vsWtAp6sdb6eAHmZ6sq9K0Z3YIiAksToKB5mcI7R8Qt4jkWWsSKkJWpD1AQfaA8Nn1mcspi68XHc67B2QYHh+L12DQvX1Gpz63tiqYmTgmr6i5GOLO8APiwUhT4jRHnLl9HWJ3eBQed2NqA6ZywUDego8hqcs43wUe05fduyuuRaOp5w2zvrv5yZ5dM3WuPDqysdf7J8fpyqa1Vx31aKr1MOR1YKNnlPl8ZvxPzfiZluNao0FtQhq3B17w8CjenkVPQzvPZXjS5uMloHK3VXX7ti+I/8A3rLjltnk4+luIkbkzTmREQERNPj9o8d3Rf2iixnVLHpeut2XZIWwjlP1W8/KBuImrp4/js3Ltl2rsrNW6LaqDbGtmGn0AT08usy5nFqqq67G5mW9kVAlbWM5ZSwAUdfAE/hA98TV28dpSlrreemtGVSbamqO2IA0rDZ6mbNW2AR1B8/UQJkSYgIiICIiAiIgRERCKL9KGeeSjGA6ZRZnP7lZX3fxLD8pSbagFOh00estP0pNrK4d+8mUP8uaFl6H5TwfUW9b6P0+pgv3YrIVOG4ZsdVHdgAswXzIA6zn/HE/l+YB5Xb/ADRTJ7J5NK96mZjPk6/Z4+kNwXx5k14ISWB2ZgxcNq7L0c7dGQH3ubX7NdLvz14Ttz34OXFNZ1r+JUgBXYBu6YMR95N+8v4jc2vA+L28NvY18z4ruQQR0tUKDtf+YoYfPUxcTUCtyemkb8tS4djeADI4QteQCDkM1it9pD0FbDfnpRM/T22Vrmsmr+1gwnzbq0srzMRksUEMMG3qD/15n7jiH9axf+wt/wB+c84Dxe/hOS9GSD3JfbDWgAfC+v8Ad8Nj5zqlFyuqsjBlYAhgdgg+BE9Uu3kzx6Wu9n4h/WsX/sLf9+O44h/WsX/sLf8Afm2iVh5sBLwD39ldh2NGuhqAB8Qzvv8ASaDE7Lc2MEuss5wL+VDZzV1O5cKwUeOg3T5y0RCq5mY+RkpXU1Hc9wQxsLqwdkRgq1666JI2SB03PLmUZF2PiIcS5DiW0FgttaM6rU6MUZW6aJHmOhluiBVH4VdkdymrsaqhrLCbmTJayxl5FX3iw5QGc/PU3XZ/Htqx66rSXajdYsOt21odVudeBK8u/jubCTAREQEREBERAREQIiIhFL+lPCDYi3AE24tiFNDx5yFYH4dR+U59g8QFi78COhG/tDxE6p2+UHh+Rv8A5evn3i6lU7OdjMfMwK2JanIWy8C5CNn9odBwejCcOXi63q4eXox7+FRbhtTsWKDZ8dbG5sMLGSpdIoUE7+JPxm6P0fZ6n3Mmlh6lHUj8Nz2YP0e3sw9pyhybG0pQqWHpzNvX5Tz3g5L2df8Abj8tTwzs+3EWKBwtFbJ3rDqSPHkX5/pudWpqVFVVGlQAAegA0BMXDsCrHrWulAiL4AefxJ8z8Z6Z7OPCYY6jycnJ13bTdpez9WdXy2bV02UtX6yN/qPUSm8B4ldwm72bL/o7ElX0dJv7aeqb8R5E+k6XNT2j4KmZSUY8rqeZLANlHHn8j4H5zWkmXq+GzqsDKGUhlYAgg7BB8wZ9zmvZfjdvD7mxMwctYbox8KifAgnxqPr5Hc6QrA9Qdg+cSpljp9RESoRIMCETJnzPqFIiICIiAiIgIiIEREQivdvf6Bf/ANP8P2izD9HL82Cp9br/APMMy9v9+wX/AANRPy7xZ5/o1/oC/wBtkf5pmfbp+H9WqIiacyIiAiIgaHtX2eTMq6aW+sE1v/ejeqmVnsZ2jah/ZMv3OViqF+hqf/hMT5H7J+QnRJVu2nZVcxS9elyUHQnwsUfYb/Q+Ul/bpjl6qzbn0DKR2J7UFtYuUeXIrJRS3ul+X7Dfvj9QNy7bl3tmzVSYEiSIRJiIgTEiBAmIiAiIgIiIEREQjRduF3w/L+FRP4ggj+6eX6Odf/z6tffu38+9ae7tkm+H5n9g5/Ibmt+jT+gL6d9f/mGT23+H9WuIiVkiTECJE+p8mBMSAY3ApnbnsqbgcjGB9pTlJVTo2hT0I9HHkfhqZOxXasZAFF55clNgEjl70KevTyceY/GW+Ubtz2YYt7Xigi5NM6p0Z+XwsT98fqOkze3duXc1V5kys9je065lYV9LkVr7y+HeL4d4o9PUeRllBmmbNdkxI3G4RMCIECYiICIiAiIgRERA1Xapd4OYP/T3f4DNP9GJHsIAO+W679W2P0Im87SAnDy9HX8nu6//AAMr/wBFzbw7PAayH8PiiGT23Psq47kz5MkSsJiIgJ8tPqQYHxuNyTIMomNxEI592v7Pvj2+2Ye103PYqjZrY+LqPNT9pfjuWPsv2lqzKi2wllQ/aIT9X94HzU+s32vh+E5jk9jBbxCxcV2TEYN37I2uQt1ahT5g9Dr7Mz4vZ0llndY8zJz7mGRhle4q2Fx3Gva037zhvs+Hu+v4zc8D41Tl181Z0y9HqPR6nHirr5ETS8O4g+A6YuX/ADJITHyz9Vl+zVafJwNDfnMvafhapzZePYMbJqU7cKCt6+Vdi/a2daPjKys4M+hOa9nePZeXxKg5AFVIquNdSNtWtUKCWP2vF9eXSdKWDLHVTERCEREBERAiIiEaztM/Lh5Z9Me7/AZovov17HYANFcmwH4nlTX6am37Zf8Ah+Z/YWf4Zqfoy17Jb/7mzfz5Uk9uk+yrdI3J1IIlYTufUxCZBAmIkQGo1JiB8kSNT6kEQMGbj97XYnMyd4pXnQ8rLvzB9ZXOyrHEPsNwAdOd6reuslCxZm2f/MG+olq1Nfxzha5NYHOa7K2D13LrmqceBG/LxBHmIJWbiODVfW1dyB63Gip/Qj0PxnNO02DxKut6SS+Dh6cZJbTuhICofNmUFuv4y19l+O32vamQEaqs8teYvuLkMCQwCHqNa8fD0nr7X31NgZg51P7F+gYeIGx/dJfDc3KqeEFryeHEDSpdy/INUyj/AEnTFnNuw/C3zbK8y3a49J/k9fhzsBo2N8PGdJEYzUXlstTEoy5mZy51vNkhabOIBHL4xpArudUAQDvOgA8fTrPb2j4heLGSl7DsYOlqNSvuy20PytZ7oJCr4+Q6Sua2RKDxfNyqO65jnBVx8q2xVsxGtUJZUoZjoqVAZui7PWbOpMiy3FX2uzvEqosye7NfcAco6LtOpcg+Y0AT06QLXEqnZTtA2RkZCs5ZLgbaAaXqC1K5rKqzACwa7p9gn+clrgRETQ9suL24mKXorFlzsqIp+83nrz16Rbok21Xb7jzJVdj0Um93x7TawOlx6+X6zk9NnroePSaP6OuK5a0ZHc4oyE78kkXJWwPdp05W+AHWe+jiC+y2UvhZTHJRxdbqvnsd10zH3vy8hNXw7i1PC8O8U05T3WaYvdT3a8+uRSfIAdJjc35dZPjrS58A7VJlX3Y7VPRfQoJR2Vt+uipI6dPzlhnC+FWXYj15XMWsqs5rdnZsRyO9B/Dr+E7lTYHVWXqGAIPwM1jds549NRy9Z9iJMrBIkyIExEQERECNTFdSHVlbfK4IOiVOiOvUeEyxAridh+HAAezkhfAG606+W2mUdjeHf1Ov8QT+fXrN9EG2LFxkqRUrUIiDSoo0FHoBMsRAxpjIqsoUBXLll10YuSzkj4kkn5zwr2fxBW1Yx0FbMrFddCy/VP4eU2cQPHi8Koq/m6lXSuvhv3XILDr5Eqv5TyL2ZwgdjGQH3fAEfVAA/IAD8Jt4gYVxax3ekA7kEJ0+opGiB6DQH5TNEQIlU7SW8+bjV+K0023EfvsQiH8ueWuaHifZTGyLmus73vGVV2l71gKu+gCkesznNzS4WS7rybHXp6fjPFxbHW+q2th7tiMPzHTU83EOH4FNpqDcQZ1UFmpsuuCb8Ax6jfwnnFeCdj2jiWx9gpaG+f1f9Z55wWe3f/SNR2SwGzuSo/Vr6ZB9Ap5SnzYg/hOt49K1qqoOVUAAUeAA8BK/2Gpwhjs+Fzmu21yz2c3O9g6Ekt1lknpk0455bqJMRKyREQEREBERASJMQI1EmIERJkQJiIgIiICIiBE1ParLtpwsmynQsqqZlJGwCPPU2xlU7d8foqptx+8Tv8muxQhbXIpU7ZvQenqZKSd3xw5OI1VDVGO/OOcnv3DO5GyzHl6kzS9tOJ53d1I1K49eRaEdhcLGK8pJXoOgOvGXHgOWLsXHcfbqrPhrryjfjKv9JtirViFjpRlLv/63ly8N435Nj9GL/wAjsX/h5Ny61rQ2G/1lunNewbZqu6VcndWXm2xWQk1oygD3wdcx5fq+XnOlSTwmXlIiQJMrJPNn59VChrW5VZgo6FiWO9ABdk+Bnpmi7V8vLjc14xwuSrG3nRCoFbg8vPsE9QNaPjA9NnaDFVEc3DlsLBdKxYlfre4BzDXnsdJ68fOqs+pYr+4tnQ7/AGbb5W36Hlb8pUBxHGxLu9pury+9rK2E5NKW95zluf3iqkHoDrWuUdDMHB+K141h5nqcZFQ5mryaeSh2yL7GUhmBIUWqNgeUC24fHca4kV2c2lLb7t1XlHieYgAz2YeXXdWllTh67BtXHUMPUTnOHnL7MaBeyPZUlTWXZtF1Fa8yixkrV9/V5tDXoJYOzvFMbGW2p8zHZBaz1Mrog5bPeZeTZ5dOW/AiBvbOM4y2901oFm9a0dBuXm5ebw5tddb3Pg8exAlzm9AmNWlljb0K63XmVj8COsqOXxCs5NhrurUWWhmsGZU2PZXyge9Sx5lt0qjajxAO/ETVX0IwdRkY/LkU49do7+s7FGNWU67/AOIhX8dwOhjj2L3hr70c6nlPusAG5Q3Lza5d6I6b85kyuL0VV1WPZpL+XuyFZ+faFxoKCfqgn8JU8V8U9+bc9OV7u8Sjv6u7JWqsKx0Ob6y71vynju4xW+PgISUbCesP3ebjVu4GLZWWRg/hzMOh0dGB0DEyktQPWSVbeiVK+B14NozNNb2eyVtx62QsQOYbe1L32CfrOhIJ/GbKAiIgIiICIiB8maLtH2fGQUup5a8ujZSwjYceddnqp/Sb7UagaHgvGBeCjoaMirQsoYa5T6p95PQieHjGOueRQlaWCttvc6B1oOte5voz/wB0sOXw6q1lZl99PBx0YA+I36TPj0JWoVFCqPIQrBwvh1WNUtdKBETyHmfMn1M9O9z6IgCETERAT5dAfEA/Mbn1IgY+4T7i/wAIk9wn3F/hE+wJMDH3CfcX+ER3CfcX+ETJEDH3CfcX+ER3CfcX+ETJEDH3CfcX+ER3CfcX+ETJIMCEAHQDXwA1PqQJMBERAREQEREBNPg8UvtYMKF9ldnVbO93YApI52r1oISvkxPUdPTcTQ29nmKvWuVYlB7wrWoClOcNsc46lRzHQ+XpA8bdrSaDYK0qPtC1jv7TUndupeu0uASAy68vHpMmP2kttVBVTU1pFzs5yCuOtVbBe8FvLzMCT093yPp1z4/ZPFptRqEFKL3e6lUcjmsMEJHqA7D8vSK+zYrCCm5qu675EHIrqKLGDdyVPQqpHT08IC7tHyDE3Vv2ltWcrixaE5xXz8w6MvO6D5HflN/KyexWKysLR3pNZRGYAGkl2dnrA6KS7b6fdX0ljqUhVBPMQAC3qQPGB9x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325">
            <a:off x="6552417" y="1398682"/>
            <a:ext cx="2240854" cy="225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data:image/jpeg;base64,/9j/4AAQSkZJRgABAQAAAQABAAD/2wCEAAkGBxQTEhQUExQWFRUXGBgVFxcYFRcYFRUXFRcXFhcVFxgYHCggGBolHBUUITEhJSorLi4uFx8zODMsNygtLisBCgoKDg0OGxAQGiwkHyQsLCwsLCwsLSwsLCwsLCwsLCwsLCwsLCwsLCwsLCwsLCwsLCwsLCwsLCwsLCwsLCwrLP/AABEIAPgAywMBIgACEQEDEQH/xAAcAAEAAgIDAQAAAAAAAAAAAAAABgcBBQIDBAj/xABJEAABAwICBgYGBwYDBwUAAAABAAIDBBESIQUGBzFBURMiYXGBkTJUk6HR0hQXQlKSscEjU2Jy0/CDlPEIFWOCwuHiJDNDoqP/xAAZAQEAAwEBAAAAAAAAAAAAAAAAAQIDBAX/xAApEQEBAAICAQMDBAIDAAAAAAAAAQIRAyESMUFRBCIyM2FxgROxFEKR/9oADAMBAAIRAxEAPwDZ6xbV56eqnhEERbHI5gJc+5DTa5C1jttNR6vB5v8AioVr9Kf941mRP7Z/5qPGT+FYzLJ3eHHqdLUO2qo/cQeb/isHbRV7xTw259e3niVWkjkVyxCwGf8AqnnU/wCPD4iyjtqrf3EA8JD/ANSz9dNZ+5g/DJ86rMkD7RWDIeBCeVRcMPhZR2z13CGD8L/mXA7ZNIfu6b8D/nVbOldzC4iQ8wp3kjxw+Fl/XFpD7tN+B/zrDtsGkOVP7N/9RVn0hJ4ea5CU9ibyNYfCyRtfr/8AgeyPzJ9b9fzh9n/5Kt+lPKy5B/Z+SjeR44fEWE7bFXc4vZf91n62tJEZGEf4Q+Kr1rh91ZIb2pup8cfiJ99bOkuLovCIfFZO1nSX3meyb8VAGyDmf0WHScnBR5ZHjh8RPDtV0of/AJIh/hNXB21LSn7+Mf4LFAulP3x5LiJuGIJvM+z4/wBJ8dqOk/WG+xj+Cx9aOkvWB7KL5VAhIeYWekPZ5qfuPs+E9O1HSXrA9lH8q63bUtI+sH2cXyKDiXu80+kfy+afcbw/b/xMnbUdI8Kg/gj+RHbSNKHdVH8EXyKH9I3k3zWDM3s803T7f2S8bRtKcap3gyP5V2jaLpP1l/4Y/lULbM3nbxuu5tSOD03T7f2XvtG2VNrnmeme2Gc+mHYujk/iOHNru22agv1GV37+n/FL8i+hliy1k04t18w6y7M6miYXPmilIFyyIvLwB9oggWbe2favXq/sknrIWzQ1cDmOysekDmuG9rhbIhWjtEo3MlbPGbOe3oxcZAg7ieTgbW7FtdnOrk1HDKJyzpJZTKQz0W3a0WHkq457ys+FspqS7VaNhFZxqoPKT4LkNg1V63B+GRX9ZLK6u6oIbBKn1uH8D1y+oSo9ci9k74q+7JZEbvyoYbApvXIvZO+ZchsDm9djH+C79Xq90Q2okbAZONcz2Dv6iz9QMnrzPYO/qK9Usid1RY2Av9eb/lz/AFFyGwFw314/y5/qq8HuAFybDmdw8VFdfmSVFIYqWeNj3vaHkyhv7PPFn5eF0JtVehdjYqQ8/SXRYHYLGJri/qtPSWEnVBubA8lsm/7P441x/wAuP6i1eqTXM0vD0NV0rQcEjxibEYmi1ji3iw87WV8x1sZIa2RhJ3AOaSfC6F2p4bAGevO9gP6iz9QDPXn+wb86ulEQphuwCLjWyexb8y5DYFD65L7JnxVyogpwbAoPXJfZsXIbAqf1ub8DFcKIKfGwOm9bn/DH8FyGwOl9an8o/lVvIgqQbBKP1mp//L5FM9C6g0NPAyEQMkwC2ORodI4kkkuNuZKlCICIiCJa/khkeV2XOLmM25qWBRXXsPwRluYBdibzHV3dqlQWHH+pl/S+X4xlERbqCIiAiIgIi89bWMiYXvcGtG8/3vKDRbSInu0ZVBjS93R5NAuSA4E28AV822Bzy8ldmntcpZcTIv2cZFr2Be4cc/s+Hmqf0vTCOZwAsDmN+48FTDlxyysi/jZHlAUt2VaOdJpKBzB1Yi6R5tk1uBzQPFxAUQN17tA6fqaWob9GlLHOsHCwLXAXNnNOR4q96H1QFlRbVPXGOqsx9o5vu3yf2sP6KUqJZe4rZoREUoEREBERAREQEREEY11iLhEGus67gBwdfDkVJworruW2ixGzruLHcnDCRbtUpCw4/wBTL+l8vxjKIi3UEREBERBglVRrfp76TKWtP7KMkNHBx3F599uxTzXHSPQ0ryDZzhgb2F2V/AXKp2SUNaSbWAJv3Zrk+pz/AOsa8cnq69I6TwEMY0vld6LeHeTwAWg03SydV8jw4nIgCzW8gM8+K2mhIDYyvHXkzN97W/Zb2WBXdpunxQu5t63ln+V1nx2YZajTLdiH35JoV/8A6kGxOTrW4WG/3rEjrC/eV6tT4LvkkvubYd7v9F1811iyx9UkimIs9ps4WLXDIgg3BB5q6tStYfpkGI5SM6sg4E8HDsPxVHvyOW4/mpZsw0gY60MuMMrS0jtaC5tu3I+ZXPw5auvZfPHcXIiIuxgIiICIiAiIgIiIIrr24BkeIXacYJ+7cDNShm4dyjOu7yGxkNxC7rjiRbOw4nLcpNHuHcsMP1Mv6Xy/GOSIi3UEREBYWVhxQQLaZU36Nl/RGMj+Y4b+Fj5qstMvvDIAfskeCnOkIpK41EgzDG4mHkCRhb5NcVCpGBwLTmDcHxXnZ3eXk6JNTT2MFm9mQXFwFiDuIt4HIrzUbjhAcMxke23HxyK7XneSqelShOmOja3CC7pLkOFjbLkVu9VYcMGL7xJ8BkPyK5ac0MJrOacLxkeII7bcV7aCmMUTY74rA57ue4eK25OSZYaVk7dcmeZ4f6LaanyBtdTuJsBILnkMwfzWocVstW6J0jnyBuJkQxP7nG3xPgqy67iz6BBWV4NCVjZYWPabi1j2FuRB7cl713y7m3NZoREUgiIgIiICIiCL67tdaEs9LE6w4O6vonvspMHZZ5foorr6erD1sJD3EHgCG8eYUT1i1pkqDhF2Rj7IObjzcf0XJeSYZ5X+GvjcsYn9frRTREh0mIjeGjEfdktadfae9sEtudm/liVX1FWyMXe5rR2kD3LxjTMTvRLj2hjyPMCyr/yM73Iv/ixXTR63Usht0mE/xjDfxOS3jHgi4sRzBXz6yqa6+FwPhn5FbvV/WaWlPVOKMnrMJNrfw/dPcr4fUe2SuXHPZdK1GtVUY6aQtNnuGBn8z8h+ZPguegdORVUeOI7jZzTk5p5EfkeKj2vdQXyQ07b3dmCOD3nCz3YyteXLWFsZ4zvtstR6INpsWG3SuL7dm4D3e9V7rloJ1NOcrxvJcx3K5uWE8wSfBXBSwhjGsG5rQ0dwFl59LaLjqIzHK3E0+YPBwPAhUy4d4TGeyfPvaizb+/1XAuCkWsGp9RTuJYx08O8PZm9o5PYM/EXv2KM42nju35i4PIg5jxXJlhceq1llcsQWCVwJ4khezR1BNOcMMbpD/COqOGbvRHmonfolrI4nOIaAXONmgDMuJyA8VdWqmqzaaldG6xfKLynhci2Edg+K8mp2pDKa0stnz7xxbH/LzPapjZdvFxanbHLL4RrU+cjpIXts5pvf7JtZpt5DzUmUWne6CuvYOZLa44tLuqSOeYGXapQCp4L9vj8Gc72yiItlBERAREQERcJX2BPIE+QQVptE0rjm6IejH73kZ+QsPFQLS+kTGGtaMUrzZje3mewLZ1k5e9zic3EnPjiN7rQURL55ZDnhPRNvwAAJ8yV51vllcq6Z1NPTR6MaDjlPSSXzcdw7GjgFsCc/78lhhyWtrdKCJ1pRhB9F28E9vJVnlnU9R7ZwCbkA23c/NdTnLLXC3vB4FcDmg22q+nXUk7X3/ZkhszebCbYu9uLEO4qeaGeKrSD5QcTWXcOI6vUjI7CC53kqrt2ZK3dmMJ+hiVw6zzb/AJY+o38j5rbjmWVk9p2zy67S8LKIu1iLw1eiIJTeSGN55uY0nzIXuRRZsaWDVSiYbtpYQefRtP5rbxRNaLNAaOQAA8guaJJICFEUiP62UxLWSNcWuY7fws7mOVw1biglL42OO8gXtuvxWNIUokjewi4c0j4LUapzdR8eK+B2QJzAORHmDv5rD8eX+VvXH+EgREW6oiIgIiIC6apmJjhzaR5hdywQoo+fp3WJB4LWaMNjK3lI49tnWI/VSjXbRJgq3tzwu67eVnZkeBUVmGF5fwIDXW78nD++K87Wtx0+r3TVGFjjwAJUJrwXtJJJIGVze3HJSPS0lo9+82/O/wCi0Lwur6fGeO1M62eqtUXQ4T9g2HjY/FbjGopq3JhmcwnIg27xmPddSUFZcs1knG9O1jldezhpGjqe/EOcP5XPcW+4hUrTU7pHsiYOvI9sbewuNr+GZ8F9EUVM2NjI2izWNDWjkGiwWnBPWqZ13oiLpZiIiAiIgIiIBUTLmQaQH2ek7LB+O9uy4cPepYVHNcIXYGPazFhNjbeOLSOdnAeax5p15fC+HrpIgVlebR9SJY2SN3OaHeY3L0rWXalERFIIiICIiDQ636vNrIS3dI25jdyPI9hVK11I+J7mSNLXg5g/pzHavohanT2r8NUzDK25HouHpN7isOXi8u56r45afNWmndZoHeRwuVrbraawxNbVTNYcTWPdG0neQwlt8u5a6397lpxzWOi3ddFPZtQwnjl42I+ClYdyzO4DiTwAA3qJ10dg08iD/p2r6W1Q1SpYWRzsHSPc0OEjs8ngOBaNwyO9U5OO5ZQ3pq9nep7oT9JqG2lNxGzI9G0/aP8AGRw4Ad6sBYCytZJJqK27ERFKBERAREQEREBeXSVMZI3MGRIyJFwDvGXevUsFRZuapLpoNUalxjfG8AOjdwNwQ65FvG+SkCitNihryCbsluM8rE9do7c7jxUqWXDft1fbpfOdiIi2UEREBERAXXUNJa4NNnEEA8AbZHzXYiCljsbqSbuqYrk3JwvNyd5UL0pq90dWykimbUyucGOETXERkkAlx7L3Nt1l9OFUFrRoJ1E2okhleJWSua8tcW3bIQ9m7jZ2faFFulp23EexSRwIfVsAO7DET+bhkrT1b0Q2kpoqdjnOEbcOJxu5x3knvJOXBdOp1E6Gip43uxObG3E7PMnrcc+K3KlUREQEREBERAREQEREBERBFtcqfD0c7DZ7CLZ5OtdzQR5jxUkpZw9jXjc4Bw7iL/qtXrNNCIXNmextxdoc4AkjMWucyvLqPVh1Pgvfo3Fg54Tm3yBt4LCfby2fK97x2kaLi2QEkAi43i+5cluoIiICIiAiIg02sunG0rL5F7r4Qdwtvc7sGXfdUdpbWMyurbuDulDDcAAYmlguG9w7VL9tEhDgASMTGN8C911ZEGg6fCz9hES1rQCY2kgNFhnZR6r71EG1C11kMzKOqwuLm/sJm5B+Eeg8X9K3EKywqd1/o2w6SpiwAYqiCQWysXPs7zIJ8VcQSIyZREUqiIiAiIgIiICIiAvJpWtEMMkrtzGlxHOw3DtJsPFetR3X2Zgo5GuPWfYRtGbnvDg5rQOOYF+xRldRMm6r2VrpA+WQkzyb3YceAnNrWgjJo3ZLx01fJIWOY98RddsgY4txYcnDLtt2i69tTphrI4yxuN8hwtaLgh1wDi5Z5Lwyvayds2EsOPopmG3Ue4ABxtlnlmvMnlvfu7dN1oXSVJRtp5y4CRxtNneQteHNcSL5hrmtPc0q1IZQ5oc0gtIBBBuCDmCDyVPV2iaYCSR7RmCS7M2v9oDs/VbDZTrSAfocjrjMwEniN8Yv3FwHeF2cPLMumHJh7rUREXQwEREBeTSWkYoGGSZ7WMaCSXEDd+Z7F61V+1eqZJKyFwBbHG+ZwIyLndVgP5oIlr9rhDXXlia4NiMbbPsC/C8vJABOVit+duMWWGjlt2yMH5XVcugaBk0eQRsLB9kX7k6R5t9rVrs2rkhqhEWdFJEejLwXOEZLrggcb2Vl7PNojdJSSxGExPY0PHWDg9pNjwyIJHmqPnjGE5WXHZ5pn6HpKnlJswv6N/8AJL1c+44T4KdEy2+rUWAVlQkREQEREBERAREQCoHtAGGppXn0S2Vgvwf1XX8QD5KeKv8AatTucaMs9IPkA5egHWPfgssuebwrTi/OItpWkkjeKmn9JpLnNte9xYuA523hat88b4ejaXElwdNIRZxfvIA3lxOQCklBWtcPuuHpA5EeHJaujwzVRkEbWhrcTTbN2JzgHO7crhefMrrv2dTb0jC6FolABLbEb7jdv4HduWl09osRxNkp+o6Igkg52BxB2fEOAKkTf75LnG0X4EHIjhY8FTHLV2JjqjpoVlLHMLYiMLwNwe3Jw7uPit0oBqQG0tS+nblHM0yNGdhIy2IAnm0g/wDIp8F62GXljtyZ4+OWmURFZRgqhdb9IdLNUy7xJJgYeGCK4/MNVya26S+j0k8t8wwhv8zuq33kKg9JusImfdZc97yT8EVyeB2a67LJcuN0VHC6jOkGWepM4rR6YZndTE4vpvZrp76Zo6CVxvIG9HJ/Ozqm/eLHxUoVDf7PunsE81I45SgSs/njAa4eLcP4VfKhcREQEREBERAREQCoZtKlaxlM8kC04Gf8Ubx+ZCmahO0zRr5GQyBnSRxOcZWAXOF4DcYA32zy7Vny/hV+O6yiMaQjidGXyDJoviGTh3EZ+C8WgYDHNJGQ8ANYWh+HFhzw+jlb38101LI3QSdFKcOE3bcP3A5Z5tPiu+nmeXxyyvaXOY2ElvouNi5pJ58F5014uvbeOaLclhp9y433XuUuszbsq6jozFP+6lY91vuE4H//AFcVZYKrGrLXQyB5AaWOBN7WuDmtPTbWJWMYzog7C1rS7EOsWgAu3cbX8V3/AE2XVYc0l0udERdTBXO12uuKemB9N+Nw/hbk2/iT5KqNJVGKV57bDuyA8MlLdddJ9LpCd43Qt6Nve0Wv+Jx8lBXlFLXI2WAEssqYhiRa7SzLhe9x8V56sXag1+rGlnUlVBUN3xvDj2t3Pb4tJX19Szh7GvabtcA4HmCLhfGEjc7L6W2J6YdUaMjDgbwuMOI/aDbFufHquCNfZPkRFCBERAREQEREBYIWUQQjXbU5sxE8MbXSAWeywHSN7DwePfuULlDWx9E5vRtIDmgjC5pJy6vAhwKul7rAk8BdVnpienOj5X1LA6aV72x4WgvMgsBhNshiz8Vyc3FLlNNsOSydvHRSOLBj9IZHkSNx8V16Q0i2PI5uO5o3n4DtK8VJTVDmNx/scs+Lz3cG+K6ZaQMuBv3l29xPMlZcf09veS2XJ8NfpiWSUdc2bvDB6I7z9orQGJSWZlx/2WplhzK6pNdRhd27r6RXn0jMWRSPAJLWOcAN5IaTYL0LBC2Q+aqp56Nz3elK+57ftE+ZWtsrvrtmFNIf/cmaAXENaWWGI3tm0leX6pKX99P5x/IiklU3ZYVrVOyBpHUqnA3v1ogfeHBdB2PO9bHsT86Gqq8jcuEjMirS+p5/rbfYn50+p13rbfYn50NVRtc2zr8F9Q7L9EfRdGU0ZFnOb0rh/FKcdvAEDwUOptiTOka6WqLmgglrY8OIA3sSXHJW0G2sAi8ckREBERAREQEREBEQoNNrZWmKlkcN5GEeOR911q63V4zaMEG6TAJGnlL6Y95suOs5M9VT0zT1Qccg4W35+A96lwCxn3Z2/HS96ik5ayqmggkp8JLTgmY6wNxlnfcMje2a7NKysZ6RGI7mjMnuC82ulQ7R9dPHCWhs4bLbLqY7g2B3G7SfFaKCvFyWhznne4m5J53V6r5PfZ7v+GPN/wAG+9cDQN5X7SXEr1U4Ns8yvQ1mShK8URFoqIiICIiAiIgIiICIiAiIgIiICIiAuqpmwMc6xOEE2AuTbgBxKIovoRHtVaFxfLVSNs6U9UEEFre47r5eQUmRFXjx8cYtl6qR2u6BqHV3SxxSSNfG2xYxzwCzqlpwg24HxUSp9DVfCmqB/hSfKsIlZX1SHQ+jKrMGnn5i8b/LMLcf7mqP3Mvs3fBESLy9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701">
            <a:off x="2703967" y="3009900"/>
            <a:ext cx="2221109" cy="270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 dirty="0" smtClean="0"/>
              <a:t>Grupo 2</a:t>
            </a:r>
            <a:endParaRPr lang="es-CO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Se utilizan para modificar velocidades. En este grupo tenemos</a:t>
            </a:r>
            <a:r>
              <a:rPr lang="es-CO" dirty="0" smtClean="0"/>
              <a:t>:</a:t>
            </a:r>
          </a:p>
          <a:p>
            <a:r>
              <a:rPr lang="es-CO" dirty="0" smtClean="0"/>
              <a:t> </a:t>
            </a:r>
            <a:r>
              <a:rPr lang="es-CO" dirty="0"/>
              <a:t>Ruedas de </a:t>
            </a:r>
            <a:r>
              <a:rPr lang="es-CO" dirty="0" smtClean="0"/>
              <a:t>Fricción</a:t>
            </a:r>
          </a:p>
          <a:p>
            <a:r>
              <a:rPr lang="es-CO" dirty="0" smtClean="0"/>
              <a:t> </a:t>
            </a:r>
            <a:r>
              <a:rPr lang="es-CO" dirty="0"/>
              <a:t>Sistemas de </a:t>
            </a:r>
            <a:r>
              <a:rPr lang="es-CO" dirty="0" smtClean="0"/>
              <a:t>Poleas</a:t>
            </a:r>
          </a:p>
          <a:p>
            <a:r>
              <a:rPr lang="es-CO" dirty="0" smtClean="0"/>
              <a:t> </a:t>
            </a:r>
            <a:r>
              <a:rPr lang="es-CO" dirty="0"/>
              <a:t>Engranajes (ruedas dentadas</a:t>
            </a:r>
            <a:r>
              <a:rPr lang="es-CO" dirty="0" smtClean="0"/>
              <a:t>)</a:t>
            </a:r>
          </a:p>
          <a:p>
            <a:r>
              <a:rPr lang="es-CO" dirty="0" smtClean="0"/>
              <a:t> </a:t>
            </a:r>
            <a:r>
              <a:rPr lang="es-CO" dirty="0"/>
              <a:t>Sistema de engranajes con </a:t>
            </a:r>
            <a:r>
              <a:rPr lang="es-CO" dirty="0" smtClean="0"/>
              <a:t>cadena</a:t>
            </a:r>
          </a:p>
          <a:p>
            <a:r>
              <a:rPr lang="es-CO" dirty="0" smtClean="0"/>
              <a:t> </a:t>
            </a:r>
            <a:r>
              <a:rPr lang="es-CO" dirty="0"/>
              <a:t>Tornillo sin </a:t>
            </a:r>
            <a:r>
              <a:rPr lang="es-CO" dirty="0" smtClean="0"/>
              <a:t>fin </a:t>
            </a:r>
            <a:r>
              <a:rPr lang="es-CO" dirty="0"/>
              <a:t>Rueda Dentada</a:t>
            </a:r>
          </a:p>
        </p:txBody>
      </p:sp>
    </p:spTree>
    <p:extLst>
      <p:ext uri="{BB962C8B-B14F-4D97-AF65-F5344CB8AC3E}">
        <p14:creationId xmlns:p14="http://schemas.microsoft.com/office/powerpoint/2010/main" val="33231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914">
            <a:off x="5770322" y="3478387"/>
            <a:ext cx="4985481" cy="198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167">
            <a:off x="7087532" y="709707"/>
            <a:ext cx="2967167" cy="295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81" y="1805053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784">
            <a:off x="1678488" y="1193611"/>
            <a:ext cx="4297667" cy="198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QSEBQSExQWFRUSFRkaGBYYFxgXFxoaGRYYGBsYGh4YHSYeGB0jGh8XHy8gIycpLSwsHB8xNTAqNSYrLCkBCQoKDgwOGg8PGiwkHyUvLCwsKiwsLCwvLCwqLy8sNCwsLCosLCwsNSksLSosLCwsLCktKSosKjQpLCwpLCwsKf/AABEIAJQBUwMBIgACEQEDEQH/xAAcAAEAAgIDAQAAAAAAAAAAAAAABQYDBAECBwj/xABNEAACAQIEAwQFBQwIBAcBAAABAhEAAwQSITEFQVEGEyJhFDJxgZEHFUJSoSM0YnKCkrGys8HR8DNjc3TC0uHxJIOToiU1Q1SjtPII/8QAGAEBAQEBAQAAAAAAAAAAAAAAAAECAwT/xAAtEQEAAQMDAgQFBQEBAAAAAAAAAQIRIQMxQRJRYYGR8BNxocHRIjJCseEjBP/aAAwDAQACEQMRAD8A9xqpcUxOKs8UwS+kzYxV28psC0gAVMM9wS5ly2dZkFRECOttqodo7WKfHYS7bwjvbwdy4xbvbK94LmHa2MgZwRDNrmjY+VBb6wYsHLoCTOwiftIFZbbEgEiCRqOnlpXaghxZvHdWE7wy6D6q+Lf8L/SOGt3onIwnzTwjy8WrfZ8IMzVJ4h2ku3ixsv3VnXKyhS7j68sCFU8gBMazrAkyqT4XjWxFm3ftK5t3lBQkrohEhiGaSx032+M7RtXuSNpoJZD+U3i18h/HSkdguOX7PD8IQ3eoLCTbIUEDKNEYAa9A0ztI3r0vDYlbiLcQyrqGU9QRIpdEYlm7OqPA/CSWPU+L7P8ASpa2sACu1KoVwa5rhjp1oKbxB8XgnwrNjGxLYjE27TWGs2kVg58bWhbXOndrL+JmGVTJ51c6pPAreM9IOJxeCdr7nIpW9YNrD2i3q2wXDExDO0SxEDQKKu1BqY/NAyKWOuxA6byR9k1o91e+o5jX1kGY9PW8Kj+eeaZrDi8Utq21xzCopYnyAmgguJ4xsPZuXrocW7SG5cYFSYUSQoDSBA9vvMjaW1dP0W8WpIKaDkq+L4sdfsy0btzxrEXsBiyzd0hsXItKFJjKdHYgknrlj371PcO7S3bOXvn7y1pmYhQ6D60qAGUc9JA1kxFS62TfdXj9Bhm808I6Dxaseu37+9mzcJ8SMBsBKkATufFJP89SZalVAUpSgw4y27W2FtwjkHK5XOFPIlZGb2SKqfBOPXDj1w6Yu1jrTW7jXWRUzYd1ZQgZrRyQ0sArDNKkyQDFqx+IZLbOltrrLtbUqrNrqAXIWYk6kVVsHhLt/iFjErhHwaWEuC41w2Q94OsLay2XeVVvHLEQQI3NBcaj8cLhaEVjP0gVgacgW1Pu/wBZClBDd3e+o3QSyGB9Y+LxHy/1NauMxzWmtIwcG8/d2gSpzPkZyWIbTwq5A0GnUiJTjPF1w9rvGBYkhUQbsx2UdOZJ5AE1512j4xiXxGBZriIRiiVVEBCn0e+N21bSRy32qXWy95Lo+g5jaWTxE8z4tB5D+Arju731HMa7oCx6ev4VH8882twHtKz3BZvhc7TkdQQrwJKkEnK0axJBAPSKsdIm4jsFafN41Yc5JWPYIYmpGlKqFaXGOKrhrD3nBIQaKsZnYnKltAd2ZiFA5kit2ojj3ADiWsMt97Jw7l1yqjAsUKAsLikHKC0dCZoNLsZxXEXvSlxXd95YxGSLYIVQbFm7lk6tlLlc2kxMDarJVV7IcBxFjEY17113W7fzIGW0M47mwve/cwCplWTLoNJjWatVBFXxdzGEeBroUlvIS2nvrH3V7mr66kgp+avi+LH/APMzUL2h7Qdxlt21D3bgJAOiqo0LtGsToANz76kzYa/pzG/6PDi6bfeFfD4beYqIMwSWn+G1bGW8foOJ80OUfneJvsHu8VFHFsV86F++XP6GP/SGSO+bwxMxPOZq+dn+PekBkdQl23GZQZBB2dTzUwfMER7V1s4yXuVt+glkMD6x8ep8v9TW9gLbD1gwj6xBJ89Ca26VUKUpQKVi9JXPkkZomOca/wAD8KXcWimGZVOUtBIHhWMzewSJPnQZaVrrxC2Zh10UsdRoBEn3SJ6SOtd0xSESGUjTUER4oK/GVjrIoI3tHeJRcOhh8S3dgjdUibj+5JjzK1UltFVyHQqMpHQjQj3GrVwz7tibuI+jbmza/JM3WHtcBfyPOs3EeAJdbMCUY7kag+0dfMRWac5anso3B+H+j4e1ZzZu6QLmiJgbxJj41c+xzzg7Z/Cux5Dvnge4QK7YLs0iMGZi5GwiF9pGs/GKdk/vRPx7v7Z6szepOExSlKqFKVibFIHCF1DnUKSMxGuoG52PwoMtKxXcUikKzKpacoJAJiJgHeJHxFcLjbZAYOhDTBzCDEzGusQZ9lBmqu9qy13LhkmSDeuR9S2QVX8t4HsDVYGugRJAnbXyn9FQ/Zwd53mKO+JbweVlJFv4iX/LrFWcNR3UDtgf/D8V/YP+rUlcH3MiJlYjrIiPfW98pnBra8OxlwNkJsXPDuCcpOg3H6PKp/hHBLaoHDd4SsA7AaQYHI8tdd9q11R+1mze4NdzYay2+a0h+KA1uVE9k2/4HDeVlB8FA/dUtUpm8Qs7lKViu4tFZVZ1Vn9UFgC2w0B31I26itIy0rHexCpGZlXMQBJAknYCdz5V0TH221FxDoTowOgiToeUj4igz0rH6Qs5cyyDESJmM0R1y6+ytTi/FBZs3HHiZYCrzLtARfexFSZtlYi6u9oWa9eLj+iwrBPI3HUlj+SMi+1iKqvH/wCnwP8AeT/9e9+6a9L4ZwkW8OLL+IkE3D9Z2OZ297EmqP2w4Vbt4rAL6Qi5sUdHjMo9Hv8AiPiEiYGw1I1pTjMk52dr7ENaYbrftGen3RQfsJHvr0aqzxXhKWcIzA5mL2SW8hetmB0HP/YVZqnJwUpStIUrgmsVnGKyhwYU7FgVnSdMwE0GalaycRtlgoJJJOmVuUSdttRrtrXaxjkcwrAkFxA6owVh7iQPfQZiYqhYktcuHFNtiB9zHS1bJC/nTn/LFWTtBiO8RMPbPixLFCR9G2v9K3uUFfawrfxXDEuWxbIhVAyxoVgQI92lY3n5NbQ8wH/mZ/ug/bNVh4E0Y60RPit3VJ5fRYA/mk/GotcHZ+eDa9KtfegHKc3ft4Iz+tH+1W2/gls4jBKuxe7JO5JsMZPwq1VXj0IhYKUpWmSlKUGldwB70XVJBOUN4iBlXNssEEknny2IrG/BFiAzKIaQoQTmAE+ruIEfvqRpQRlrgCLn8T/dBczervcy5m238I8vKoXH4xLbXrVi5mui4sWzHgu3UVLagACUUBrhmY5EAAC21XsHgkfHXHUDLYMk/Wv3FEk/iWsqjpnNYrviIdtKaYvM72x/vlfzTHDsCtm0lpdkUDzMbk+ZOvvrZpStuJUP2T+9E/GuftnqYqvdkOJW2sd0rBntM/eKCCUzXHZc+vhldR5VnleFhpUA3aB/DAQg7sJIHiuA3N/UQKpI/DGo0nPd4xcUWzkBV1XMQDozOFUx9U6+yV5SRpExWlfwB70XVJDEIpGYgZVLk6bMTmI123Hnu0oIrE9n1efERmzAkBVaGKkgFQNDABmZHxrnE8DD28pchvukOAAQzmcwBkCNo1kSDMmpSlBVOI8RXE/crLz3jnDyN1UAPiG8vCAonnHI1abdsKAoEBQAB0A0AqA7PYJDeuXEAFu1Nm15w2a8/mWuaE88nnVhrnRE7y7a1VM1Wo24v79yrnbdLZsDvVLo0qy66q+hHhIMnTYgxPSpXhGHVbeZAQLkNlmQNNl026HpFaHbTEImFzXGCoL1kuzaAKLyMxPllBqVs45XVWSWVgCrASCCJBB5giucac/FmqZxxHaZx9bZ747MTP6bNDsn96Wx9Uuv5txl/dUvVc7KcTTK+HB+6Jevkp9JVbEXMrEcgTPwNZ7XaIl1WFkvlIDA/SRYUqSGIDFjsQF2EyO1H7YZq3lOVo47h5d0uKxVkBAhiohmQmYkHRYgiNaw4Di5uXTbZQpBu7GZW3dFtW256yORHQgmUrSI+/wcMSQxGZgWhVGxmJUAnX6xI6g1j+YxDAuSWLHNEEEqgBBBkRlDRO4EQFAEpSgheI2LWHJxdy4yi22dzEyO7FkAgCTEyI5k9a1MEO/xCc1sgXrhGxvXV+5rPPJb/wAFS3HTaGHdry5raAOV6lGDqPPxBdOe1dOz+Ba3ZBuf0t0m5d/HfUj2KIUeSiucxM1W49+/V2iqmNO0b38re738m9fuZVZvqgn4Ca8mucPa76Jd0Zhd726x3YtZuKSeurbchpXqnEjFm4f6tv1TUBwC1hsRhrTKBdNtEtuyNADoiqytDCSNBrW/5OXCMwrxw/FoD4LVxco5L/RuVHlMmOU1e6ot/G2+54lZWM4ct3YyyqhLaKSAdASjR7DVot8bS5Ya9ZYMokB9GSQ2UiQwBgyNwAQZIg1mnf34rUkqVB4XjdxiJVdUtsVA1BdT4PWJnNlMsFGUkjNBIyPxtvubBQyOFBYA6M1wINBPh3E8pXlJG2UuyyI61o4bhKqndmcgIygM0gBQu4g+db9KCNHA0zKxZmKuXkhM0kqYzBc0eFRAOwAMgRWpxFrWFZWzFbmIZraTqpe6+aSI3B+IUDXSp2obtMRkQKB3zt3dk75GcENcHmqZzPQEc6zXMxGHXS6YrjrjHv77+DHwGyHu3L49RB3Fn8S2YdvynB15hBXPbLEMmEYISDce2kjcB3VWjzyzUtg8Itq2ltBCooUDyAio3tMPBZ/vWH/aqazMWplm96rvOBhE+cCmVcnoYGWNI75qtvCsUzpw4uSWTEXrcnchLV9BPnAE1pB8OONt4PCMIOuUN37eLLMZf4TFSFnS5aH1eJ3/APutXm/fWKq6apjp8P7i0+fp2WInlb6UpXdzKUpQKUrHfvhFLNsP9qkzEReRp8a4sLFl7kZinLzOw95ge+uvZ3CG3h0Dau0vcPV3JZj7JOnlFV/jveNiU1Ho4K3W9gAhzpJAJYxO4AiauVc9PUjUmbcYamLQUpSurJUJ2PsKuEXKoGZ7hMACSbr6mNz51N1Edk/vRPxrn7V6zyvCXpSsN/GKhVWOrzlABMxvsPZWkZqVoX+MKpAyOcw8OgEnMFiGII1I1IC6jWu3zxahTJ8aow8LHRzCzAMEnQD29KDdqI7R8WNqwTbgu7d2nPxtoPhv7Aa2Gx3eopsOJZ01KkwvhdtDBBNs+EnSWUwRoYm1hGvY0jMDbwhnQRN24JjnqtuOf06zUsJrhODFqxbtrsiAa7zGpPmTJPtrbpStbIhe0ttXOFtsAwfFJoRI8Cvc2PmoqaqI4sJxWDHS5cb4WXH+KpesxvKztCE7NYVVbFEKoZsVczMAAzeqRmO5gEDXlU3UPwLS9jF6YgH86xZNTFKZwVblK6vcAEkgAczoKK4MwQY38vbWkdq4ZwBJMCuajsc5i4zOFtW01kTqJZiTOoAyxEa5pnSAj+KXzexlrDRKWyt255x/RqfLP4o/A86sNQfZjBvlbEXdLmIhyPqiAEU+xQB7ZqcrNPdZ7NPjLRhrx6Wn/UNODWQmGsqoAC2kAAEAeEchWLtG0YPEnpYu/s2rawIi0n4i/oFP5HCqXMOvzdxC4FAa6+KLEAAtlZ0EncwFA9gq24W0qoqqAqgABQAABGwA0FVq2s8HvH69rEt+e1xv31ZcKZtofwR+isUb+Ufdqr7stKUrqwUpSg4ZwIk77VX+GXziMZcuEeDDg27fTOSO8b27L7mrJxrFXEsm6GBZnAsrG5YhUHvPiM8ukVvcD4X6PZW3Mkak9WO59pMn31mczZdob9RHaP1bH96s/rzUvUD2we4LVnulVrnpFvIrHKpaGjMQCQJ1MAmNqtWxG7Bw/O+MxFpkHdggsNxLSwPSfV9smeQGo2l+Pq8TB/Own+tZ+zpxLYrFFgi2i4lw0sbqoiFFUr6gg+IkGeXOoXjt3E28ZcFm2LgGJsvLOqTcayttFAynSQczHYRAY6V5aNKKIx39/nzdeq8+T0OlRt/CXXS2Gylgys/iICwNchC6mdASAYnY7a9jg1wW0TOFKXMwIMmBbKjMVVc5z6mRqNCTvXrcU1Stfh9lks20aCyooYgkiQoBgnU69aUGxXS/ZDqVOxEV3pUmImLSIa1we4t1CXDIuhkGcgBKqBOhz5Dm10BECQRsWsJezMTcGXOSBJJKkzlJgZdNNBp5nUyNKzRRTRFqVmZndD4Lht1XtsxUBFAMOz7C4MviUSDmViTrKjfQjrb4fifCTd1CqD4iQWAuS3qDdjbMcoI23mqVtCojsn96J+Nc/avUvUR2T+9E/GuftXrPK8JesOIwivGcZoMgHaZB1Gx1AOvSs1K0jU+abWsIBIA8MqPC2YaCACGJIO4Ndjw63KnIPCFA5ABDK6DTwnbpJ61s0oIAYlZu27K5ciGCNP6PKjRz5BJ626zdlcC1ux4mzF2Z55ktuT5zW5iuEW3OYiD1BifaNj7Ymtu1bCqFAgAQB5CvLTpV/F66pxx/seGec47NzVHTaHalKV6mEPi9cfhx9Wzfb4tZUfvqYqIGvET+BhR/33T/AJKl6zTysojhemLxg6tab42gP8NSd+1mRlmMwInXSRHIg/Aj21F4Ixj8SOtmw323l/dUxSnb1JRR4K3d5e8kkRJXw7zoqsCCBoCG03rrZ4AVV1Fz1ssHLGi3GuQwB8QJZgYjTSpelaRD2uEG03e94WIPq6gEk3oXVjEm4g/5azsIw8WAuPawamcxz3v7NCGIPTO5UR0zVn4nxNkvIuWFBUl2jKcxYELBmVUEmRHiXc7avAOGAYi9eDFpOWZkEb6H7SOpmvLXrf8ASNKI+fhz53tLpTTjqWGlKV6nNFdqj/wOK/sLn6hrPjMX3OHzxOVRoOugFa/a37xxP9i/6prV7X4u7Ywl3EWwHFixcYo2qnLbLSRIkacjOgjc1w1Jqi/TvaPG3j5bz4Nxxdg4drwgrBBXDMpnr3Zn9NT/AA5ps2z1Rf1RUTgEc8PbOAC9pmCgzAZJieepJ99SPBWnDWD1tW/1BV0erpp6t7Rcq5t3duIC5C91vmEjw6rB0lthMagE+VR+Nw2KbLlYQC8xcgmbbqNrY2bLHnryFTdK7MIh7WIFtQhM5bsSVJBJm0HLTMLoSCZIGpEms1lbuqO2bMTB8MhczT6oH0cuvVqkaiuKcYSxbe8+sAhF5sRyHSWgTt6tSqqKYvKxF8Qwx3+N/q8GPcbzr/gtn/5PKpuo/gWANqwqscztL3G+s7nMx9kmB5AVIVKYxkkqH7Q+thf70n6lw1MVD9oPXwn96X9ldpVsU7oLhnaJrdtsoXx3rrS3PPdciII5R7aw3eId5iGeIPf4CRvqbrpI6jaoXtfwO9Y7hO6Ny36bZ7tlK7G54UYMQQwmJ2MTI2qwHg72rIu3QFuXMThfCDOVEvrlBI0JlmJjTWNYmudeKMcfhuN11pSldnMpSlApSlApSlApSlAqI7J/eifjXP2r1L1Edk/vRPxrn7V6zyvCXpSlaQpSlApSlApSlBUuJcTa3jb+T1jasrm+rBusY6nxCtReJXQc3ePP4xI+B8P2Vl7Q2imLadrqqynrlGRh7RCn8qq3hr7HH30LHKuHskLJgFnvAkDaTAqUxFpWVx4HxA3ca5IhjhkB6HLcfUfnbVZqqfZOyWxFy4PVtpknkWZgxHtAC/nCrZSCSlKVUdbloMIYAg8iJH21xasqohQFHQCB9ld6VLRe4UpSqIftef8AgcR/Zn7YqoduuLvdwWM1Kp6PehQY07tvWjfzG1XftBg2u4W9bT1mQ5R1Yage8gCvN+0d8Nw/FMP/AG97Q6EEW2kEciDoQakW6srwm+E8XdMOoJZ0NoAqTJ1T6JOoPlt+mrZ2cacHhz/UW/1BVEw9zLYtwCSUQKo3ZioAUeZNeg8IwXc4ezaJk27aKT5qoFOTht0pSqjDi2YIcgltI95AJ9wkx5VWzaF7ubTgl7b6grBCgg5tRpEQNP3VaqV59fQ+LaJnHMd8xP2/tumrpdUQAADYCBXalK9DBUB2rxXdnCvE5cRMdT3N3+fZNT9V7trZPcpd5WLodvxSj2yfdmDHyBrNWyxup/a7iFy56OWdvvyxABKgePkAeXXfzqWxfF3NpbbksO+sEE6kRftnU8x5nWfsgO02q4f+92P16lu6Ny5atLqz3EPsVGDOx6AKPiQOdWuI6Snd6JSlKqFKUoFKUoFKxYnErbXM0xIGiljJMDRQSa63cciiWaPDmgzmgCfV9brpE0GelaV7jNpCQzRH4LfVzGIGsLqY2G8VlGOTObebxAgEa7lSw+wE+6g2Kh+yf3on41z9s9b9nGg2RdbQZZI3/wB6i+xmJVsKoG6tcn33XIrFUxTX0zOWoj9N07SlK2yUpSgUrhmgT0rWscQVkFzVVaImNZEjYmg2qVH3+OW0BLZgAWk5TplYLJ5wWIA6z7a5fjNtQC2YZs+kbG3OYGNBroORJEbigy8Q4bbvpkuLImRqQQeqkaqfMVSMD2TQ8XxKG9eKrhcM0SgJzXMSMpZUDQI0IIOupNXq3ipuskeqiNPXMXEe7L9tVjhvEEPHMWs6nC4ZR5lbmKJH89D5Tmu1Ex1Ta/3WL8LRhcIlpAiKFVdgP51JOs86zUpWkKUpQKUrBicYEKrBJeYAjlvuRQZ6Vr38eiaEmcyrABOrsFHukjWtccct5gvikkRpyLBFb2FiAP4AmgkKqPyg9nrLYDHXspW4MLfJKsVDEWWjOB4W2AkiY51NYrjyLbvMslrKXmykESbMSJ6Eka/wrS+UG+F4Vjp+lhb6j2my9KotT1Tt+CGXs52fs2rdq4FLP3S+J2LESonLOi+4CanK0OA3w+Fssuxtr9igGt+pTMTF4WfEpSlVClKUCla7Ywd53cEmATtABLAbnXY7TXS/xS2kSdywmDAyozmemimg264InQ8607HFkZ8niBmNRs0Mcp84Un2e0VisccS53RtyRcy7gqQGFzcHmChBFWIviBU+2fZKyowxtm5bD43DgqjeAZrm6hgQvsEDyq3cL4Faw8m2pzN6zsSznyJOseQ0qE7f45ba4MMd8dhz7hc/nSrUrAgEbGucTTMzEbx9Fm7mlKVtClKUClKUGvjsEt1CjbSCOYkGQY5wYNcXMCGGsjw5fCxAAgjb1TvzFbNKCNu8Att6xYmCAZgjMgRogaZlAB+Ig61mu8NXOLoBzqxYakAk2+7g+UAe8A1uUoKzwfiV5+GW7r4fIxU5rJYscgLDcAakAHbSecRUT8k3ad8dYu3TaFtRdywCWE5LbiCQDs0H2TzNUX5Xe2V/5zOEsX7tq3h7ah1tO9qbjjOZKEFhkKCNhrXnHCe2OJwF9GsXri21uB2sh2Fp4gEMvqmVAWSOQ6Cs61FOprTq2tnEdt8X355niFibU2fXtKx2LwdFdTKsAQeoIkfZWStIUpSg4InSta1w5FUplUpIKrGghQv7q2qUGi/BbRnMpaSxIZ3YHNBMgmIkAxsCARXa5wi01s2ysqVZTLMTDkM2szJIBmZB2NblKCCwWNuHiGKtG0FS3ZsFbmc+OTdgRl01zg6nYddKpw7tXcfjr4P0dUNpJdwTJOW0zGCIURc5HcTJza5vlq7T3MJgUWw5t3cTdCZ1OVwigsxUjUH1VkbZq8Dx/G8RbuG+mIvreYQ10XrnesIUQz5sxEKogn6I6Cs/+iinXqibWtb1i2c84+WZwtM9L6+pVL+SHtO+O4VauXXz3bbNbuMdyVMqT55CknmdaulaQpSlArXxWCW5BI1Ugqd4Mg/uFbFKDWxHDrbzmXUkElSVaVII1Ug6EDnyrGOD2swbLqGkeJjzBjf1QQCF2BEgVu0oK72uwwtYLFXrVoPcGHuiMxEq5LvyMkeJgI30BEmtftxxt8Pw9r72FeLYz28xIV2KqBmy6qCxkldQIgTVqr5s7d9tsRisZjLffXPRluG2toNCEWmyyQN5dS0nqPZWtSYr0vh25vfvE2xacWx9SMTd7j8n/E2xHD7N5kyd4uYAbQddOomasVfMvyZdv8TY4lhcO+IuHCs4td0TmQBwVSAfVhypkdOk19NVy06I06YpjhZm83KUpW0KUpQa93AI1xbkeNY102AYRrsPE20Gul7hVpiCV2JOhKgkgqcwBAbQkazua26UGpY4XbRgwBkcyzNvOpzEy2pGY6wSJiojjKnD3ML3FjP3uIto5zEZVW1cAc6GQqg9J0HOrFWpxbiK4fD3b7+rZtvcPsRSx+wV0064oqvMX8ElSflU7UNg0tH0dbveXAqMWKx4SzagHXSBzG/svWCLG2uYQ0CRt9nL2V8q8W7U4rGW82Iv3LkPnVSYVGIPqgaLAJFehfIZ8oGKxGMvYXFXnvBrRe2XMlWRgCo0nVWJ30y+deWnSimua+Z9x6bR4NzVeLPb6UpXZkpSlApSlApUfiuMrbum2yn1VIaVCy3enLqRBi2xnasOK4/kBOSRAI8Q1Xu7lwnSRMIwHXTUcglq4ZgASdAN6jsbx5LRaVc5CQSANxa70gSQdE125xvXXFf8QjIWZLVy3dR4gOCG7toMECPFqD0oPlrH8XOKx2JxMk99edhPJSTlHuWB7qgOInx17pY+SDAp6pvj/mD/AC10f5GcATJN/wD6g/y0Fz+R3jPpPBsMfpWVNlvLujlX/syH31dKq/yfdlrGAwz2rGeGuFmztm8WVRpoI8IWrRQKUpQKVqcR4gLKhipYEkGIkAI7k6xOimsF7jarsMwDMGhlJGW277AnfKRBigkqVHrxaFBZTmlgQpDAZd2lssjUcp8tK6rxTvVItgqwNuc0eq1zKYgnWA3vig8N+XvjXe8Ts4cEEYazr5PdIYg/kC2ffXm/Gdh7q987U/Jfg8RjbuIuNeNxypYhwBIUDQZdoAqLv/I/gX9Y3z/zB/loIv8A/mzjcXcVhCfXVbqDlKnI/vIa38K94rzjsJ8m+EwWL7+z3ucIwGZ5WDAIIAE/6V6PQKUpQKUqN+fFBYMCuViJLIAfE6yJYc1Om/toJKlRtrjBLKMkSzKfFqIuPbEaeKSpJ2gHnXFzjyrrkcjU6ZNhz9bY6766agUHHani/ouCxGJ52bLuAdJYKco97QPfXyZw4+Ak7ka19SdrOCJjcLiLF9mFpikBCFJjI4klT9MD3V5/a+SHBKCA1+D/AFi/5KDwd7xW5mUwykEEbggyD8a+zOAcVGJwtjEDa/aR46ZlBI9x0ryU/ItgOt//AKg/y16l2T4PbwuCs4e0WKW1MZ2zNqxYifIkj2UEvSlKBSlcE0HNKi8Px5XUQpDlZyMyAzkDgaMSdCNQDv7RROPCXzLCpbZ5mTCpbdhEaaXFjrB20kJSvPfl0413HCLiAkNiXS0I6E529xRWX8qrivHFz5CrgzBnLAP3PQwx53EGk7+Rqsduex1riFq16U9ybVy5lW24VdTEkZdSAqieUnrQfOR/oay/J9xn0XiuEvmAFvBWJ0AS5Ntz7lYmvXT8kWCy5c1+P7Rf8lYR8ivD51N+J1+6Ltz+hQe00rqiwAOgrtQKUpQKUpQdTbEzAnrGvP8AifiaxthEJJKKSYk5RJjaesVzSg5bDKSSVUkiCYExqI+BPxNYr3D0Y5og5WWRA0cgsNuZANKUGL5mt9D8TT5mt9D8TXNKDPhsItsEKN/OazUpQKUpQdXQHcA+3XlH6JrrcsKxBZQSpkEgGD1HSlKDj0VIC5FhTIGUQD1A5HeumIwKOuUqIlTsN0YOp9zAGuaUGFuEISSZJJkmf4Vx8zW+h+JrmlB3scNRGDAGR5n2VtUpQKUpQK6qgGwH8mf0zSlBjt4NFIIRQQSRCgQToT765GGTXwrqSToNSdyfM0pQYbvDUYsdRnILRAkqABynYV0+ZrfQ/E1zSg4+ZrfQ/E1tWLARQq7D37maUoMlKUoFKUoOhsrBXKIO4gQdI1Hs0rqmGQbKokAaADQbD2eVKUHKYZRACqI2gAdP4D4DpWr8z24A1gFiANBLtmY6dW1pSgfM1vofiafM1vofiaUoN1RAjpXN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9" name="Picture 7" descr="http://www.tecnologia-informatica.es/wp-content/uploads/2012/10/ventajas-pole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73" y="3478386"/>
            <a:ext cx="4927686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 dirty="0" smtClean="0"/>
              <a:t>Grupo 3</a:t>
            </a:r>
            <a:endParaRPr lang="es-CO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0160" y="1916483"/>
            <a:ext cx="9628632" cy="426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Son aquellos mecanismos que se utilizan para modificar el movimiento. En este grupo tenemos</a:t>
            </a:r>
            <a:r>
              <a:rPr lang="es-CO" dirty="0" smtClean="0"/>
              <a:t>:</a:t>
            </a:r>
          </a:p>
          <a:p>
            <a:r>
              <a:rPr lang="es-CO" dirty="0" smtClean="0"/>
              <a:t> Tornillo-Tuerca</a:t>
            </a:r>
          </a:p>
          <a:p>
            <a:r>
              <a:rPr lang="es-CO" dirty="0" smtClean="0"/>
              <a:t> Piñón-Cremallera</a:t>
            </a:r>
          </a:p>
          <a:p>
            <a:r>
              <a:rPr lang="es-CO" dirty="0" smtClean="0"/>
              <a:t> Biela-manivela</a:t>
            </a:r>
          </a:p>
          <a:p>
            <a:r>
              <a:rPr lang="es-CO" dirty="0" smtClean="0"/>
              <a:t>Cigüeñal-biela</a:t>
            </a:r>
          </a:p>
          <a:p>
            <a:r>
              <a:rPr lang="es-CO" dirty="0" smtClean="0"/>
              <a:t>Excéntrica </a:t>
            </a:r>
          </a:p>
          <a:p>
            <a:r>
              <a:rPr lang="es-CO" dirty="0" smtClean="0"/>
              <a:t>Leva</a:t>
            </a:r>
          </a:p>
          <a:p>
            <a:r>
              <a:rPr lang="es-CO" dirty="0" smtClean="0"/>
              <a:t>Trinquete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13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84" y="476102"/>
            <a:ext cx="3274991" cy="207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47" y="4194985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864">
            <a:off x="7354452" y="1846006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223">
            <a:off x="1966585" y="1288876"/>
            <a:ext cx="3419606" cy="180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ecnovehio.files.wordpress.com/2013/01/pinon-cremall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739">
            <a:off x="6666172" y="3326086"/>
            <a:ext cx="46101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curso.cnice.mec.es/cnice2006/material107/mecanismos/imagenes/mec_bie-manivela0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91" y="2305219"/>
            <a:ext cx="3505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oncurso.cnice.mec.es/cnice2006/material107/mecanismos/imagenes/mec_ciguenal-biela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22" y="3322419"/>
            <a:ext cx="31146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ción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809</Words>
  <Application>Microsoft Office PowerPoint</Application>
  <PresentationFormat>Personalizado</PresentationFormat>
  <Paragraphs>73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Educación 16 x 9</vt:lpstr>
      <vt:lpstr>Mecanismo de transmisión de movimiento  </vt:lpstr>
      <vt:lpstr>MECANISMO  Elementos que permiten modificar una fuerza, una velocidad de entrada y/o un movimiento de entrada en otros diferentes de salida.</vt:lpstr>
      <vt:lpstr>Clasificación </vt:lpstr>
      <vt:lpstr>Grupo 1</vt:lpstr>
      <vt:lpstr>Presentación de PowerPoint</vt:lpstr>
      <vt:lpstr>Grupo 2</vt:lpstr>
      <vt:lpstr>Presentación de PowerPoint</vt:lpstr>
      <vt:lpstr>Grupo 3</vt:lpstr>
      <vt:lpstr>Presentación de PowerPoint</vt:lpstr>
      <vt:lpstr>Grupo 4</vt:lpstr>
      <vt:lpstr>Presentación de PowerPoint</vt:lpstr>
      <vt:lpstr>Mecanismo de Transmisión</vt:lpstr>
      <vt:lpstr>Presentación de PowerPoint</vt:lpstr>
      <vt:lpstr>Sistema de Frenos</vt:lpstr>
      <vt:lpstr>Presentación de PowerPoint</vt:lpstr>
      <vt:lpstr>Frenos de Disco</vt:lpstr>
      <vt:lpstr>Frenos de Tambor </vt:lpstr>
      <vt:lpstr>Frenos de Cinta</vt:lpstr>
      <vt:lpstr>Motor de Combustión</vt:lpstr>
      <vt:lpstr>Culata del Motor</vt:lpstr>
      <vt:lpstr>El Bloque del Motor</vt:lpstr>
      <vt:lpstr>La Junta de Culata</vt:lpstr>
      <vt:lpstr>Mecanismos</vt:lpstr>
      <vt:lpstr>Maquina</vt:lpstr>
      <vt:lpstr>Mecatrónica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2014-01-14T13:57:02Z</dcterms:created>
  <dcterms:modified xsi:type="dcterms:W3CDTF">2014-10-26T01:36:53Z</dcterms:modified>
</cp:coreProperties>
</file>